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Montserrat"/>
      <p:bold r:id="rId26"/>
      <p:boldItalic r:id="rId27"/>
    </p:embeddedFont>
    <p:embeddedFont>
      <p:font typeface="Archivo Black"/>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slide" Target="slides/slide20.xml"/><Relationship Id="rId28" Type="http://schemas.openxmlformats.org/officeDocument/2006/relationships/font" Target="fonts/ArchivoBlack-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type="ctrTitle"/>
          </p:nvPr>
        </p:nvSpPr>
        <p:spPr>
          <a:xfrm>
            <a:off x="685800" y="2130425"/>
            <a:ext cx="11000100" cy="1470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 name="Google Shape;11;p3"/>
          <p:cNvSpPr txBox="1"/>
          <p:nvPr>
            <p:ph idx="1" type="subTitle"/>
          </p:nvPr>
        </p:nvSpPr>
        <p:spPr>
          <a:xfrm>
            <a:off x="5280450" y="6098450"/>
            <a:ext cx="77271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p:txBody>
      </p:sp>
      <p:sp>
        <p:nvSpPr>
          <p:cNvPr id="12" name="Google Shape;12;p3"/>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2">
              <a:alphaModFix/>
            </a:blip>
            <a:stretch>
              <a:fillRect b="0" l="0" r="0" t="0"/>
            </a:stretch>
          </a:blipFill>
          <a:ln>
            <a:noFill/>
          </a:ln>
        </p:spPr>
      </p:sp>
      <p:sp>
        <p:nvSpPr>
          <p:cNvPr id="13" name="Google Shape;13;p3"/>
          <p:cNvSpPr/>
          <p:nvPr/>
        </p:nvSpPr>
        <p:spPr>
          <a:xfrm rot="-6822816">
            <a:off x="11449770" y="-4714930"/>
            <a:ext cx="12448246" cy="10523095"/>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nvSpPr>
        <p:spPr>
          <a:xfrm>
            <a:off x="13939729" y="501960"/>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15" name="Google Shape;15;p3"/>
          <p:cNvSpPr txBox="1"/>
          <p:nvPr/>
        </p:nvSpPr>
        <p:spPr>
          <a:xfrm>
            <a:off x="16320901" y="501960"/>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16" name="Google Shape;16;p3"/>
          <p:cNvSpPr txBox="1"/>
          <p:nvPr/>
        </p:nvSpPr>
        <p:spPr>
          <a:xfrm>
            <a:off x="11685804" y="501960"/>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17" name="Google Shape;17;p3"/>
          <p:cNvSpPr txBox="1"/>
          <p:nvPr/>
        </p:nvSpPr>
        <p:spPr>
          <a:xfrm>
            <a:off x="9486239" y="501960"/>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18" name="Google Shape;18;p3"/>
          <p:cNvSpPr txBox="1"/>
          <p:nvPr/>
        </p:nvSpPr>
        <p:spPr>
          <a:xfrm>
            <a:off x="2019683" y="501960"/>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19" name="Google Shape;19;p3"/>
          <p:cNvSpPr/>
          <p:nvPr/>
        </p:nvSpPr>
        <p:spPr>
          <a:xfrm rot="4629986">
            <a:off x="-3433246" y="6366167"/>
            <a:ext cx="7384958" cy="6242857"/>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 name="Google Shape;20;p3"/>
          <p:cNvPicPr preferRelativeResize="0"/>
          <p:nvPr/>
        </p:nvPicPr>
        <p:blipFill>
          <a:blip r:embed="rId3">
            <a:alphaModFix/>
          </a:blip>
          <a:stretch>
            <a:fillRect/>
          </a:stretch>
        </p:blipFill>
        <p:spPr>
          <a:xfrm>
            <a:off x="15835453" y="1784675"/>
            <a:ext cx="1460875" cy="6359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idx="1" type="body"/>
          </p:nvPr>
        </p:nvSpPr>
        <p:spPr>
          <a:xfrm>
            <a:off x="3481075" y="39672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4"/>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2">
              <a:alphaModFix/>
            </a:blip>
            <a:stretch>
              <a:fillRect b="0" l="0" r="0" t="0"/>
            </a:stretch>
          </a:blipFill>
          <a:ln>
            <a:noFill/>
          </a:ln>
        </p:spPr>
      </p:sp>
      <p:sp>
        <p:nvSpPr>
          <p:cNvPr id="24" name="Google Shape;24;p4"/>
          <p:cNvSpPr txBox="1"/>
          <p:nvPr/>
        </p:nvSpPr>
        <p:spPr>
          <a:xfrm>
            <a:off x="13939729" y="501960"/>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25" name="Google Shape;25;p4"/>
          <p:cNvSpPr txBox="1"/>
          <p:nvPr/>
        </p:nvSpPr>
        <p:spPr>
          <a:xfrm>
            <a:off x="16320901" y="501960"/>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26" name="Google Shape;26;p4"/>
          <p:cNvSpPr txBox="1"/>
          <p:nvPr/>
        </p:nvSpPr>
        <p:spPr>
          <a:xfrm>
            <a:off x="11685804" y="501960"/>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27" name="Google Shape;27;p4"/>
          <p:cNvSpPr txBox="1"/>
          <p:nvPr/>
        </p:nvSpPr>
        <p:spPr>
          <a:xfrm>
            <a:off x="9486239" y="501960"/>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28" name="Google Shape;28;p4"/>
          <p:cNvSpPr txBox="1"/>
          <p:nvPr/>
        </p:nvSpPr>
        <p:spPr>
          <a:xfrm>
            <a:off x="2019683" y="501960"/>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29" name="Google Shape;29;p4"/>
          <p:cNvSpPr/>
          <p:nvPr/>
        </p:nvSpPr>
        <p:spPr>
          <a:xfrm rot="-386972">
            <a:off x="13607697" y="6608890"/>
            <a:ext cx="7396410" cy="6252538"/>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4"/>
          <p:cNvPicPr preferRelativeResize="0"/>
          <p:nvPr/>
        </p:nvPicPr>
        <p:blipFill>
          <a:blip r:embed="rId3">
            <a:alphaModFix/>
          </a:blip>
          <a:stretch>
            <a:fillRect/>
          </a:stretch>
        </p:blipFill>
        <p:spPr>
          <a:xfrm>
            <a:off x="13490828" y="9411750"/>
            <a:ext cx="1460875" cy="635975"/>
          </a:xfrm>
          <a:prstGeom prst="rect">
            <a:avLst/>
          </a:prstGeom>
          <a:noFill/>
          <a:ln>
            <a:noFill/>
          </a:ln>
        </p:spPr>
      </p:pic>
      <p:sp>
        <p:nvSpPr>
          <p:cNvPr id="31" name="Google Shape;31;p4"/>
          <p:cNvSpPr txBox="1"/>
          <p:nvPr>
            <p:ph type="title"/>
          </p:nvPr>
        </p:nvSpPr>
        <p:spPr>
          <a:xfrm>
            <a:off x="1101400" y="1764350"/>
            <a:ext cx="111021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accent1"/>
              </a:buClr>
              <a:buSzPts val="7000"/>
              <a:buFont typeface="Archivo Black"/>
              <a:buNone/>
              <a:defRPr i="0" sz="7000" u="none" cap="none" strike="noStrike">
                <a:solidFill>
                  <a:schemeClr val="accent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5"/>
          <p:cNvSpPr/>
          <p:nvPr/>
        </p:nvSpPr>
        <p:spPr>
          <a:xfrm rot="-6822816">
            <a:off x="9765680" y="-4652301"/>
            <a:ext cx="12448246" cy="10523095"/>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 name="Google Shape;34;p5"/>
          <p:cNvPicPr preferRelativeResize="0"/>
          <p:nvPr/>
        </p:nvPicPr>
        <p:blipFill>
          <a:blip r:embed="rId2">
            <a:alphaModFix/>
          </a:blip>
          <a:stretch>
            <a:fillRect/>
          </a:stretch>
        </p:blipFill>
        <p:spPr>
          <a:xfrm>
            <a:off x="14572628" y="2088675"/>
            <a:ext cx="1460875" cy="635975"/>
          </a:xfrm>
          <a:prstGeom prst="rect">
            <a:avLst/>
          </a:prstGeom>
          <a:noFill/>
          <a:ln>
            <a:noFill/>
          </a:ln>
        </p:spPr>
      </p:pic>
      <p:sp>
        <p:nvSpPr>
          <p:cNvPr id="35" name="Google Shape;35;p5"/>
          <p:cNvSpPr txBox="1"/>
          <p:nvPr>
            <p:ph idx="1" type="body"/>
          </p:nvPr>
        </p:nvSpPr>
        <p:spPr>
          <a:xfrm>
            <a:off x="1703338" y="69932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400"/>
              <a:buNone/>
              <a:defRPr/>
            </a:lvl1pPr>
            <a:lvl2pPr indent="-228600" lvl="1" marL="914400" algn="l">
              <a:spcBef>
                <a:spcPts val="360"/>
              </a:spcBef>
              <a:spcAft>
                <a:spcPts val="0"/>
              </a:spcAft>
              <a:buSzPts val="2400"/>
              <a:buNone/>
              <a:defRPr/>
            </a:lvl2pPr>
            <a:lvl3pPr indent="-228600" lvl="2" marL="1371600" algn="l">
              <a:spcBef>
                <a:spcPts val="320"/>
              </a:spcBef>
              <a:spcAft>
                <a:spcPts val="0"/>
              </a:spcAft>
              <a:buSzPts val="2400"/>
              <a:buNone/>
              <a:defRPr/>
            </a:lvl3pPr>
            <a:lvl4pPr indent="-228600" lvl="3" marL="1828800" algn="l">
              <a:spcBef>
                <a:spcPts val="280"/>
              </a:spcBef>
              <a:spcAft>
                <a:spcPts val="0"/>
              </a:spcAft>
              <a:buSzPts val="2400"/>
              <a:buNone/>
              <a:defRPr/>
            </a:lvl4pPr>
            <a:lvl5pPr indent="-228600" lvl="4" marL="2286000" algn="l">
              <a:spcBef>
                <a:spcPts val="280"/>
              </a:spcBef>
              <a:spcAft>
                <a:spcPts val="0"/>
              </a:spcAft>
              <a:buSzPts val="2400"/>
              <a:buNone/>
              <a:defRPr/>
            </a:lvl5pPr>
            <a:lvl6pPr indent="-228600" lvl="5" marL="2743200" algn="l">
              <a:spcBef>
                <a:spcPts val="280"/>
              </a:spcBef>
              <a:spcAft>
                <a:spcPts val="0"/>
              </a:spcAft>
              <a:buSzPts val="2400"/>
              <a:buNone/>
              <a:defRPr/>
            </a:lvl6pPr>
            <a:lvl7pPr indent="-228600" lvl="6" marL="3200400" algn="l">
              <a:spcBef>
                <a:spcPts val="280"/>
              </a:spcBef>
              <a:spcAft>
                <a:spcPts val="0"/>
              </a:spcAft>
              <a:buSzPts val="2400"/>
              <a:buNone/>
              <a:defRPr/>
            </a:lvl7pPr>
            <a:lvl8pPr indent="-228600" lvl="7" marL="3657600" algn="l">
              <a:spcBef>
                <a:spcPts val="280"/>
              </a:spcBef>
              <a:spcAft>
                <a:spcPts val="0"/>
              </a:spcAft>
              <a:buSzPts val="2400"/>
              <a:buNone/>
              <a:defRPr/>
            </a:lvl8pPr>
            <a:lvl9pPr indent="-228600" lvl="8" marL="4114800" algn="l">
              <a:spcBef>
                <a:spcPts val="280"/>
              </a:spcBef>
              <a:spcAft>
                <a:spcPts val="0"/>
              </a:spcAft>
              <a:buSzPts val="2400"/>
              <a:buNone/>
              <a:defRPr/>
            </a:lvl9pPr>
          </a:lstStyle>
          <a:p/>
        </p:txBody>
      </p:sp>
      <p:sp>
        <p:nvSpPr>
          <p:cNvPr id="36" name="Google Shape;36;p5"/>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37" name="Google Shape;37;p5"/>
          <p:cNvSpPr txBox="1"/>
          <p:nvPr/>
        </p:nvSpPr>
        <p:spPr>
          <a:xfrm>
            <a:off x="13939729" y="501960"/>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38" name="Google Shape;38;p5"/>
          <p:cNvSpPr txBox="1"/>
          <p:nvPr/>
        </p:nvSpPr>
        <p:spPr>
          <a:xfrm>
            <a:off x="16320901" y="501960"/>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39" name="Google Shape;39;p5"/>
          <p:cNvSpPr txBox="1"/>
          <p:nvPr/>
        </p:nvSpPr>
        <p:spPr>
          <a:xfrm>
            <a:off x="11685804" y="501960"/>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40" name="Google Shape;40;p5"/>
          <p:cNvSpPr txBox="1"/>
          <p:nvPr/>
        </p:nvSpPr>
        <p:spPr>
          <a:xfrm>
            <a:off x="9486239" y="501960"/>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41" name="Google Shape;41;p5"/>
          <p:cNvSpPr txBox="1"/>
          <p:nvPr/>
        </p:nvSpPr>
        <p:spPr>
          <a:xfrm>
            <a:off x="2019683" y="501960"/>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42" name="Google Shape;42;p5"/>
          <p:cNvSpPr txBox="1"/>
          <p:nvPr>
            <p:ph type="title"/>
          </p:nvPr>
        </p:nvSpPr>
        <p:spPr>
          <a:xfrm>
            <a:off x="1101400" y="1764350"/>
            <a:ext cx="111021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accent1"/>
              </a:buClr>
              <a:buSzPts val="7000"/>
              <a:buFont typeface="Archivo Black"/>
              <a:buNone/>
              <a:defRPr i="0" sz="7000" u="none" cap="none" strike="noStrike">
                <a:solidFill>
                  <a:schemeClr val="accent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6"/>
          <p:cNvSpPr/>
          <p:nvPr/>
        </p:nvSpPr>
        <p:spPr>
          <a:xfrm rot="-6822816">
            <a:off x="11662005" y="-5073342"/>
            <a:ext cx="12448246" cy="10523095"/>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4631040">
            <a:off x="-3594959" y="4895854"/>
            <a:ext cx="9219630" cy="7793793"/>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 name="Google Shape;46;p6"/>
          <p:cNvPicPr preferRelativeResize="0"/>
          <p:nvPr/>
        </p:nvPicPr>
        <p:blipFill>
          <a:blip r:embed="rId2">
            <a:alphaModFix/>
          </a:blip>
          <a:stretch>
            <a:fillRect/>
          </a:stretch>
        </p:blipFill>
        <p:spPr>
          <a:xfrm>
            <a:off x="1311003" y="7366850"/>
            <a:ext cx="1460875" cy="635975"/>
          </a:xfrm>
          <a:prstGeom prst="rect">
            <a:avLst/>
          </a:prstGeom>
          <a:noFill/>
          <a:ln>
            <a:noFill/>
          </a:ln>
        </p:spPr>
      </p:pic>
      <p:sp>
        <p:nvSpPr>
          <p:cNvPr id="47" name="Google Shape;47;p6"/>
          <p:cNvSpPr txBox="1"/>
          <p:nvPr>
            <p:ph type="title"/>
          </p:nvPr>
        </p:nvSpPr>
        <p:spPr>
          <a:xfrm>
            <a:off x="1101400" y="1764350"/>
            <a:ext cx="111021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
          <p:cNvSpPr txBox="1"/>
          <p:nvPr>
            <p:ph idx="1" type="body"/>
          </p:nvPr>
        </p:nvSpPr>
        <p:spPr>
          <a:xfrm>
            <a:off x="2019675" y="4949300"/>
            <a:ext cx="63075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49" name="Google Shape;49;p6"/>
          <p:cNvSpPr txBox="1"/>
          <p:nvPr>
            <p:ph idx="2" type="body"/>
          </p:nvPr>
        </p:nvSpPr>
        <p:spPr>
          <a:xfrm>
            <a:off x="8565299" y="4949300"/>
            <a:ext cx="6307500" cy="4526100"/>
          </a:xfrm>
          <a:prstGeom prst="rect">
            <a:avLst/>
          </a:prstGeom>
          <a:noFill/>
          <a:ln>
            <a:noFill/>
          </a:ln>
        </p:spPr>
        <p:txBody>
          <a:bodyPr anchorCtr="0" anchor="t" bIns="45700" lIns="91425" spcFirstLastPara="1" rIns="91425" wrap="square" tIns="45700">
            <a:normAutofit/>
          </a:bodyPr>
          <a:lstStyle>
            <a:lvl1pPr indent="-381000" lvl="0" marL="457200" algn="l">
              <a:spcBef>
                <a:spcPts val="560"/>
              </a:spcBef>
              <a:spcAft>
                <a:spcPts val="0"/>
              </a:spcAft>
              <a:buClr>
                <a:schemeClr val="dk1"/>
              </a:buClr>
              <a:buSzPts val="2400"/>
              <a:buChar char="•"/>
              <a:defRPr/>
            </a:lvl1pPr>
            <a:lvl2pPr indent="-381000" lvl="1" marL="914400" algn="l">
              <a:spcBef>
                <a:spcPts val="480"/>
              </a:spcBef>
              <a:spcAft>
                <a:spcPts val="0"/>
              </a:spcAft>
              <a:buClr>
                <a:schemeClr val="dk1"/>
              </a:buClr>
              <a:buSzPts val="2400"/>
              <a:buChar char="–"/>
              <a:defRPr/>
            </a:lvl2pPr>
            <a:lvl3pPr indent="-381000" lvl="2" marL="1371600" algn="l">
              <a:spcBef>
                <a:spcPts val="400"/>
              </a:spcBef>
              <a:spcAft>
                <a:spcPts val="0"/>
              </a:spcAft>
              <a:buClr>
                <a:schemeClr val="dk1"/>
              </a:buClr>
              <a:buSzPts val="2400"/>
              <a:buChar char="•"/>
              <a:defRPr/>
            </a:lvl3pPr>
            <a:lvl4pPr indent="-381000" lvl="3" marL="1828800" algn="l">
              <a:spcBef>
                <a:spcPts val="360"/>
              </a:spcBef>
              <a:spcAft>
                <a:spcPts val="0"/>
              </a:spcAft>
              <a:buClr>
                <a:schemeClr val="dk1"/>
              </a:buClr>
              <a:buSzPts val="2400"/>
              <a:buChar char="–"/>
              <a:defRPr/>
            </a:lvl4pPr>
            <a:lvl5pPr indent="-381000" lvl="4" marL="2286000" algn="l">
              <a:spcBef>
                <a:spcPts val="360"/>
              </a:spcBef>
              <a:spcAft>
                <a:spcPts val="0"/>
              </a:spcAft>
              <a:buClr>
                <a:schemeClr val="dk1"/>
              </a:buClr>
              <a:buSzPts val="2400"/>
              <a:buChar char="»"/>
              <a:defRPr/>
            </a:lvl5pPr>
            <a:lvl6pPr indent="-381000" lvl="5" marL="2743200" algn="l">
              <a:spcBef>
                <a:spcPts val="360"/>
              </a:spcBef>
              <a:spcAft>
                <a:spcPts val="0"/>
              </a:spcAft>
              <a:buClr>
                <a:schemeClr val="dk1"/>
              </a:buClr>
              <a:buSzPts val="2400"/>
              <a:buChar char="•"/>
              <a:defRPr/>
            </a:lvl6pPr>
            <a:lvl7pPr indent="-381000" lvl="6" marL="3200400" algn="l">
              <a:spcBef>
                <a:spcPts val="360"/>
              </a:spcBef>
              <a:spcAft>
                <a:spcPts val="0"/>
              </a:spcAft>
              <a:buClr>
                <a:schemeClr val="dk1"/>
              </a:buClr>
              <a:buSzPts val="2400"/>
              <a:buChar char="•"/>
              <a:defRPr/>
            </a:lvl7pPr>
            <a:lvl8pPr indent="-381000" lvl="7" marL="3657600" algn="l">
              <a:spcBef>
                <a:spcPts val="360"/>
              </a:spcBef>
              <a:spcAft>
                <a:spcPts val="0"/>
              </a:spcAft>
              <a:buClr>
                <a:schemeClr val="dk1"/>
              </a:buClr>
              <a:buSzPts val="2400"/>
              <a:buChar char="•"/>
              <a:defRPr/>
            </a:lvl8pPr>
            <a:lvl9pPr indent="-381000" lvl="8" marL="4114800" algn="l">
              <a:spcBef>
                <a:spcPts val="360"/>
              </a:spcBef>
              <a:spcAft>
                <a:spcPts val="0"/>
              </a:spcAft>
              <a:buClr>
                <a:schemeClr val="dk1"/>
              </a:buClr>
              <a:buSzPts val="2400"/>
              <a:buChar char="•"/>
              <a:defRPr/>
            </a:lvl9pPr>
          </a:lstStyle>
          <a:p/>
        </p:txBody>
      </p:sp>
      <p:sp>
        <p:nvSpPr>
          <p:cNvPr id="50" name="Google Shape;50;p6"/>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51" name="Google Shape;51;p6"/>
          <p:cNvSpPr txBox="1"/>
          <p:nvPr/>
        </p:nvSpPr>
        <p:spPr>
          <a:xfrm>
            <a:off x="13939729" y="501960"/>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52" name="Google Shape;52;p6"/>
          <p:cNvSpPr txBox="1"/>
          <p:nvPr/>
        </p:nvSpPr>
        <p:spPr>
          <a:xfrm>
            <a:off x="16320901" y="501960"/>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53" name="Google Shape;53;p6"/>
          <p:cNvSpPr txBox="1"/>
          <p:nvPr/>
        </p:nvSpPr>
        <p:spPr>
          <a:xfrm>
            <a:off x="11685804" y="501960"/>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54" name="Google Shape;54;p6"/>
          <p:cNvSpPr txBox="1"/>
          <p:nvPr/>
        </p:nvSpPr>
        <p:spPr>
          <a:xfrm>
            <a:off x="9486239" y="501960"/>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55" name="Google Shape;55;p6"/>
          <p:cNvSpPr txBox="1"/>
          <p:nvPr/>
        </p:nvSpPr>
        <p:spPr>
          <a:xfrm>
            <a:off x="2019683" y="501960"/>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7"/>
          <p:cNvSpPr/>
          <p:nvPr/>
        </p:nvSpPr>
        <p:spPr>
          <a:xfrm rot="-6822816">
            <a:off x="9765680" y="-4652301"/>
            <a:ext cx="12448246" cy="10523095"/>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7"/>
          <p:cNvPicPr preferRelativeResize="0"/>
          <p:nvPr/>
        </p:nvPicPr>
        <p:blipFill>
          <a:blip r:embed="rId2">
            <a:alphaModFix/>
          </a:blip>
          <a:stretch>
            <a:fillRect/>
          </a:stretch>
        </p:blipFill>
        <p:spPr>
          <a:xfrm>
            <a:off x="14497240" y="2317675"/>
            <a:ext cx="1460875" cy="635975"/>
          </a:xfrm>
          <a:prstGeom prst="rect">
            <a:avLst/>
          </a:prstGeom>
          <a:noFill/>
          <a:ln>
            <a:noFill/>
          </a:ln>
        </p:spPr>
      </p:pic>
      <p:sp>
        <p:nvSpPr>
          <p:cNvPr id="59" name="Google Shape;59;p7"/>
          <p:cNvSpPr txBox="1"/>
          <p:nvPr>
            <p:ph type="title"/>
          </p:nvPr>
        </p:nvSpPr>
        <p:spPr>
          <a:xfrm>
            <a:off x="1101400" y="1764350"/>
            <a:ext cx="111021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
          <p:cNvSpPr txBox="1"/>
          <p:nvPr>
            <p:ph idx="1" type="body"/>
          </p:nvPr>
        </p:nvSpPr>
        <p:spPr>
          <a:xfrm>
            <a:off x="3592875" y="5524000"/>
            <a:ext cx="54501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61" name="Google Shape;61;p7"/>
          <p:cNvSpPr txBox="1"/>
          <p:nvPr>
            <p:ph idx="2" type="body"/>
          </p:nvPr>
        </p:nvSpPr>
        <p:spPr>
          <a:xfrm>
            <a:off x="9242313" y="5524000"/>
            <a:ext cx="54528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a:lvl1pPr>
            <a:lvl2pPr indent="-381000" lvl="1" marL="914400" algn="l">
              <a:spcBef>
                <a:spcPts val="400"/>
              </a:spcBef>
              <a:spcAft>
                <a:spcPts val="0"/>
              </a:spcAft>
              <a:buClr>
                <a:schemeClr val="dk1"/>
              </a:buClr>
              <a:buSzPts val="2400"/>
              <a:buChar char="–"/>
              <a:defRPr/>
            </a:lvl2pPr>
            <a:lvl3pPr indent="-381000" lvl="2" marL="1371600" algn="l">
              <a:spcBef>
                <a:spcPts val="360"/>
              </a:spcBef>
              <a:spcAft>
                <a:spcPts val="0"/>
              </a:spcAft>
              <a:buClr>
                <a:schemeClr val="dk1"/>
              </a:buClr>
              <a:buSzPts val="2400"/>
              <a:buChar char="•"/>
              <a:defRPr/>
            </a:lvl3pPr>
            <a:lvl4pPr indent="-381000" lvl="3" marL="1828800" algn="l">
              <a:spcBef>
                <a:spcPts val="320"/>
              </a:spcBef>
              <a:spcAft>
                <a:spcPts val="0"/>
              </a:spcAft>
              <a:buClr>
                <a:schemeClr val="dk1"/>
              </a:buClr>
              <a:buSzPts val="2400"/>
              <a:buChar char="–"/>
              <a:defRPr/>
            </a:lvl4pPr>
            <a:lvl5pPr indent="-381000" lvl="4" marL="2286000" algn="l">
              <a:spcBef>
                <a:spcPts val="320"/>
              </a:spcBef>
              <a:spcAft>
                <a:spcPts val="0"/>
              </a:spcAft>
              <a:buClr>
                <a:schemeClr val="dk1"/>
              </a:buClr>
              <a:buSzPts val="2400"/>
              <a:buChar char="»"/>
              <a:defRPr/>
            </a:lvl5pPr>
            <a:lvl6pPr indent="-381000" lvl="5" marL="2743200" algn="l">
              <a:spcBef>
                <a:spcPts val="320"/>
              </a:spcBef>
              <a:spcAft>
                <a:spcPts val="0"/>
              </a:spcAft>
              <a:buClr>
                <a:schemeClr val="dk1"/>
              </a:buClr>
              <a:buSzPts val="2400"/>
              <a:buChar char="•"/>
              <a:defRPr/>
            </a:lvl6pPr>
            <a:lvl7pPr indent="-381000" lvl="6" marL="3200400" algn="l">
              <a:spcBef>
                <a:spcPts val="320"/>
              </a:spcBef>
              <a:spcAft>
                <a:spcPts val="0"/>
              </a:spcAft>
              <a:buClr>
                <a:schemeClr val="dk1"/>
              </a:buClr>
              <a:buSzPts val="2400"/>
              <a:buChar char="•"/>
              <a:defRPr/>
            </a:lvl7pPr>
            <a:lvl8pPr indent="-381000" lvl="7" marL="3657600" algn="l">
              <a:spcBef>
                <a:spcPts val="320"/>
              </a:spcBef>
              <a:spcAft>
                <a:spcPts val="0"/>
              </a:spcAft>
              <a:buClr>
                <a:schemeClr val="dk1"/>
              </a:buClr>
              <a:buSzPts val="2400"/>
              <a:buChar char="•"/>
              <a:defRPr/>
            </a:lvl8pPr>
            <a:lvl9pPr indent="-381000" lvl="8" marL="4114800" algn="l">
              <a:spcBef>
                <a:spcPts val="320"/>
              </a:spcBef>
              <a:spcAft>
                <a:spcPts val="0"/>
              </a:spcAft>
              <a:buClr>
                <a:schemeClr val="dk1"/>
              </a:buClr>
              <a:buSzPts val="2400"/>
              <a:buChar char="•"/>
              <a:defRPr/>
            </a:lvl9pPr>
          </a:lstStyle>
          <a:p/>
        </p:txBody>
      </p:sp>
      <p:sp>
        <p:nvSpPr>
          <p:cNvPr id="62" name="Google Shape;62;p7"/>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63" name="Google Shape;63;p7"/>
          <p:cNvSpPr txBox="1"/>
          <p:nvPr/>
        </p:nvSpPr>
        <p:spPr>
          <a:xfrm>
            <a:off x="13939729" y="501960"/>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64" name="Google Shape;64;p7"/>
          <p:cNvSpPr txBox="1"/>
          <p:nvPr/>
        </p:nvSpPr>
        <p:spPr>
          <a:xfrm>
            <a:off x="16320901" y="501960"/>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65" name="Google Shape;65;p7"/>
          <p:cNvSpPr txBox="1"/>
          <p:nvPr/>
        </p:nvSpPr>
        <p:spPr>
          <a:xfrm>
            <a:off x="11685804" y="501960"/>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66" name="Google Shape;66;p7"/>
          <p:cNvSpPr txBox="1"/>
          <p:nvPr/>
        </p:nvSpPr>
        <p:spPr>
          <a:xfrm>
            <a:off x="9486239" y="501960"/>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67" name="Google Shape;67;p7"/>
          <p:cNvSpPr txBox="1"/>
          <p:nvPr/>
        </p:nvSpPr>
        <p:spPr>
          <a:xfrm>
            <a:off x="2019683" y="501960"/>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8"/>
          <p:cNvSpPr/>
          <p:nvPr/>
        </p:nvSpPr>
        <p:spPr>
          <a:xfrm rot="6732098">
            <a:off x="-8178969" y="-2099284"/>
            <a:ext cx="24918838" cy="21065082"/>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8"/>
          <p:cNvPicPr preferRelativeResize="0"/>
          <p:nvPr/>
        </p:nvPicPr>
        <p:blipFill>
          <a:blip r:embed="rId2">
            <a:alphaModFix/>
          </a:blip>
          <a:stretch>
            <a:fillRect/>
          </a:stretch>
        </p:blipFill>
        <p:spPr>
          <a:xfrm>
            <a:off x="17296315" y="8845363"/>
            <a:ext cx="1460875" cy="635975"/>
          </a:xfrm>
          <a:prstGeom prst="rect">
            <a:avLst/>
          </a:prstGeom>
          <a:noFill/>
          <a:ln>
            <a:noFill/>
          </a:ln>
        </p:spPr>
      </p:pic>
      <p:sp>
        <p:nvSpPr>
          <p:cNvPr id="71" name="Google Shape;71;p8"/>
          <p:cNvSpPr txBox="1"/>
          <p:nvPr>
            <p:ph type="title"/>
          </p:nvPr>
        </p:nvSpPr>
        <p:spPr>
          <a:xfrm>
            <a:off x="1101400" y="1764350"/>
            <a:ext cx="11102100" cy="1143000"/>
          </a:xfrm>
          <a:prstGeom prst="rect">
            <a:avLst/>
          </a:prstGeom>
          <a:noFill/>
          <a:ln>
            <a:noFill/>
          </a:ln>
        </p:spPr>
        <p:txBody>
          <a:bodyPr anchorCtr="0" anchor="ctr" bIns="45700" lIns="91425" spcFirstLastPara="1" rIns="91425" wrap="square" tIns="4570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8"/>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73" name="Google Shape;73;p8"/>
          <p:cNvSpPr txBox="1"/>
          <p:nvPr/>
        </p:nvSpPr>
        <p:spPr>
          <a:xfrm>
            <a:off x="13939729" y="501960"/>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74" name="Google Shape;74;p8"/>
          <p:cNvSpPr txBox="1"/>
          <p:nvPr/>
        </p:nvSpPr>
        <p:spPr>
          <a:xfrm>
            <a:off x="16320901" y="501960"/>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75" name="Google Shape;75;p8"/>
          <p:cNvSpPr txBox="1"/>
          <p:nvPr/>
        </p:nvSpPr>
        <p:spPr>
          <a:xfrm>
            <a:off x="11685804" y="501960"/>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76" name="Google Shape;76;p8"/>
          <p:cNvSpPr txBox="1"/>
          <p:nvPr/>
        </p:nvSpPr>
        <p:spPr>
          <a:xfrm>
            <a:off x="9486239" y="501960"/>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77" name="Google Shape;77;p8"/>
          <p:cNvSpPr txBox="1"/>
          <p:nvPr/>
        </p:nvSpPr>
        <p:spPr>
          <a:xfrm>
            <a:off x="2019683" y="501960"/>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8" name="Shape 78"/>
        <p:cNvGrpSpPr/>
        <p:nvPr/>
      </p:nvGrpSpPr>
      <p:grpSpPr>
        <a:xfrm>
          <a:off x="0" y="0"/>
          <a:ext cx="0" cy="0"/>
          <a:chOff x="0" y="0"/>
          <a:chExt cx="0" cy="0"/>
        </a:xfrm>
      </p:grpSpPr>
      <p:sp>
        <p:nvSpPr>
          <p:cNvPr id="79" name="Google Shape;79;p9"/>
          <p:cNvSpPr/>
          <p:nvPr/>
        </p:nvSpPr>
        <p:spPr>
          <a:xfrm rot="4631744">
            <a:off x="-3965785" y="5446316"/>
            <a:ext cx="8651193" cy="7313266"/>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6822816">
            <a:off x="10714817" y="-5171413"/>
            <a:ext cx="12448246" cy="10523095"/>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9"/>
          <p:cNvPicPr preferRelativeResize="0"/>
          <p:nvPr/>
        </p:nvPicPr>
        <p:blipFill>
          <a:blip r:embed="rId2">
            <a:alphaModFix/>
          </a:blip>
          <a:stretch>
            <a:fillRect/>
          </a:stretch>
        </p:blipFill>
        <p:spPr>
          <a:xfrm>
            <a:off x="16585890" y="1490888"/>
            <a:ext cx="1460875" cy="635975"/>
          </a:xfrm>
          <a:prstGeom prst="rect">
            <a:avLst/>
          </a:prstGeom>
          <a:noFill/>
          <a:ln>
            <a:noFill/>
          </a:ln>
        </p:spPr>
      </p:pic>
      <p:pic>
        <p:nvPicPr>
          <p:cNvPr id="82" name="Google Shape;82;p9"/>
          <p:cNvPicPr preferRelativeResize="0"/>
          <p:nvPr/>
        </p:nvPicPr>
        <p:blipFill>
          <a:blip r:embed="rId2">
            <a:alphaModFix/>
          </a:blip>
          <a:stretch>
            <a:fillRect/>
          </a:stretch>
        </p:blipFill>
        <p:spPr>
          <a:xfrm>
            <a:off x="2617965" y="8951438"/>
            <a:ext cx="1460875" cy="635975"/>
          </a:xfrm>
          <a:prstGeom prst="rect">
            <a:avLst/>
          </a:prstGeom>
          <a:noFill/>
          <a:ln>
            <a:noFill/>
          </a:ln>
        </p:spPr>
      </p:pic>
      <p:sp>
        <p:nvSpPr>
          <p:cNvPr id="83" name="Google Shape;83;p9"/>
          <p:cNvSpPr txBox="1"/>
          <p:nvPr>
            <p:ph idx="1" type="body"/>
          </p:nvPr>
        </p:nvSpPr>
        <p:spPr>
          <a:xfrm>
            <a:off x="9004875" y="4630600"/>
            <a:ext cx="5111700" cy="4268400"/>
          </a:xfrm>
          <a:prstGeom prst="rect">
            <a:avLst/>
          </a:prstGeom>
          <a:noFill/>
          <a:ln>
            <a:noFill/>
          </a:ln>
        </p:spPr>
        <p:txBody>
          <a:bodyPr anchorCtr="0" anchor="t" bIns="45700" lIns="91425" spcFirstLastPara="1" rIns="91425" wrap="square" tIns="45700">
            <a:normAutofit/>
          </a:bodyPr>
          <a:lstStyle>
            <a:lvl1pPr indent="-381000" lvl="0" marL="457200" algn="l">
              <a:spcBef>
                <a:spcPts val="640"/>
              </a:spcBef>
              <a:spcAft>
                <a:spcPts val="0"/>
              </a:spcAft>
              <a:buClr>
                <a:schemeClr val="dk1"/>
              </a:buClr>
              <a:buSzPts val="2400"/>
              <a:buChar char="•"/>
              <a:defRPr/>
            </a:lvl1pPr>
            <a:lvl2pPr indent="-381000" lvl="1" marL="914400" algn="l">
              <a:spcBef>
                <a:spcPts val="560"/>
              </a:spcBef>
              <a:spcAft>
                <a:spcPts val="0"/>
              </a:spcAft>
              <a:buClr>
                <a:schemeClr val="dk1"/>
              </a:buClr>
              <a:buSzPts val="2400"/>
              <a:buChar char="–"/>
              <a:defRPr/>
            </a:lvl2pPr>
            <a:lvl3pPr indent="-381000" lvl="2" marL="1371600" algn="l">
              <a:spcBef>
                <a:spcPts val="480"/>
              </a:spcBef>
              <a:spcAft>
                <a:spcPts val="0"/>
              </a:spcAft>
              <a:buClr>
                <a:schemeClr val="dk1"/>
              </a:buClr>
              <a:buSzPts val="2400"/>
              <a:buChar char="•"/>
              <a:defRPr/>
            </a:lvl3pPr>
            <a:lvl4pPr indent="-381000" lvl="3" marL="1828800" algn="l">
              <a:spcBef>
                <a:spcPts val="400"/>
              </a:spcBef>
              <a:spcAft>
                <a:spcPts val="0"/>
              </a:spcAft>
              <a:buClr>
                <a:schemeClr val="dk1"/>
              </a:buClr>
              <a:buSzPts val="2400"/>
              <a:buChar char="–"/>
              <a:defRPr/>
            </a:lvl4pPr>
            <a:lvl5pPr indent="-381000" lvl="4" marL="2286000" algn="l">
              <a:spcBef>
                <a:spcPts val="400"/>
              </a:spcBef>
              <a:spcAft>
                <a:spcPts val="0"/>
              </a:spcAft>
              <a:buClr>
                <a:schemeClr val="dk1"/>
              </a:buClr>
              <a:buSzPts val="2400"/>
              <a:buChar char="»"/>
              <a:defRPr/>
            </a:lvl5pPr>
            <a:lvl6pPr indent="-381000" lvl="5" marL="2743200" algn="l">
              <a:spcBef>
                <a:spcPts val="400"/>
              </a:spcBef>
              <a:spcAft>
                <a:spcPts val="0"/>
              </a:spcAft>
              <a:buClr>
                <a:schemeClr val="dk1"/>
              </a:buClr>
              <a:buSzPts val="2400"/>
              <a:buChar char="•"/>
              <a:defRPr/>
            </a:lvl6pPr>
            <a:lvl7pPr indent="-381000" lvl="6" marL="3200400" algn="l">
              <a:spcBef>
                <a:spcPts val="400"/>
              </a:spcBef>
              <a:spcAft>
                <a:spcPts val="0"/>
              </a:spcAft>
              <a:buClr>
                <a:schemeClr val="dk1"/>
              </a:buClr>
              <a:buSzPts val="2400"/>
              <a:buChar char="•"/>
              <a:defRPr/>
            </a:lvl7pPr>
            <a:lvl8pPr indent="-381000" lvl="7" marL="3657600" algn="l">
              <a:spcBef>
                <a:spcPts val="400"/>
              </a:spcBef>
              <a:spcAft>
                <a:spcPts val="0"/>
              </a:spcAft>
              <a:buClr>
                <a:schemeClr val="dk1"/>
              </a:buClr>
              <a:buSzPts val="2400"/>
              <a:buChar char="•"/>
              <a:defRPr/>
            </a:lvl8pPr>
            <a:lvl9pPr indent="-381000" lvl="8" marL="4114800" algn="l">
              <a:spcBef>
                <a:spcPts val="400"/>
              </a:spcBef>
              <a:spcAft>
                <a:spcPts val="0"/>
              </a:spcAft>
              <a:buClr>
                <a:schemeClr val="dk1"/>
              </a:buClr>
              <a:buSzPts val="2400"/>
              <a:buChar char="•"/>
              <a:defRPr/>
            </a:lvl9pPr>
          </a:lstStyle>
          <a:p/>
        </p:txBody>
      </p:sp>
      <p:sp>
        <p:nvSpPr>
          <p:cNvPr id="84" name="Google Shape;84;p9"/>
          <p:cNvSpPr txBox="1"/>
          <p:nvPr>
            <p:ph idx="2" type="body"/>
          </p:nvPr>
        </p:nvSpPr>
        <p:spPr>
          <a:xfrm>
            <a:off x="3465525" y="4630600"/>
            <a:ext cx="5738400" cy="45627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sp>
        <p:nvSpPr>
          <p:cNvPr id="85" name="Google Shape;85;p9"/>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86" name="Google Shape;86;p9"/>
          <p:cNvSpPr txBox="1"/>
          <p:nvPr/>
        </p:nvSpPr>
        <p:spPr>
          <a:xfrm>
            <a:off x="13939729" y="501960"/>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87" name="Google Shape;87;p9"/>
          <p:cNvSpPr txBox="1"/>
          <p:nvPr/>
        </p:nvSpPr>
        <p:spPr>
          <a:xfrm>
            <a:off x="16320901" y="501960"/>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88" name="Google Shape;88;p9"/>
          <p:cNvSpPr txBox="1"/>
          <p:nvPr/>
        </p:nvSpPr>
        <p:spPr>
          <a:xfrm>
            <a:off x="11685804" y="501960"/>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89" name="Google Shape;89;p9"/>
          <p:cNvSpPr txBox="1"/>
          <p:nvPr/>
        </p:nvSpPr>
        <p:spPr>
          <a:xfrm>
            <a:off x="9486239" y="501960"/>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90" name="Google Shape;90;p9"/>
          <p:cNvSpPr txBox="1"/>
          <p:nvPr/>
        </p:nvSpPr>
        <p:spPr>
          <a:xfrm>
            <a:off x="2019683" y="501960"/>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91" name="Google Shape;91;p9"/>
          <p:cNvSpPr txBox="1"/>
          <p:nvPr>
            <p:ph type="title"/>
          </p:nvPr>
        </p:nvSpPr>
        <p:spPr>
          <a:xfrm>
            <a:off x="1101400" y="1764350"/>
            <a:ext cx="111021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accent1"/>
              </a:buClr>
              <a:buSzPts val="7000"/>
              <a:buFont typeface="Archivo Black"/>
              <a:buNone/>
              <a:defRPr i="0" sz="7000" u="none" cap="none" strike="noStrike">
                <a:solidFill>
                  <a:schemeClr val="accent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 name="Shape 92"/>
        <p:cNvGrpSpPr/>
        <p:nvPr/>
      </p:nvGrpSpPr>
      <p:grpSpPr>
        <a:xfrm>
          <a:off x="0" y="0"/>
          <a:ext cx="0" cy="0"/>
          <a:chOff x="0" y="0"/>
          <a:chExt cx="0" cy="0"/>
        </a:xfrm>
      </p:grpSpPr>
      <p:sp>
        <p:nvSpPr>
          <p:cNvPr id="93" name="Google Shape;93;p10"/>
          <p:cNvSpPr/>
          <p:nvPr/>
        </p:nvSpPr>
        <p:spPr>
          <a:xfrm rot="-385539">
            <a:off x="11122386" y="4285082"/>
            <a:ext cx="11040499" cy="9333060"/>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0"/>
          <p:cNvPicPr preferRelativeResize="0"/>
          <p:nvPr/>
        </p:nvPicPr>
        <p:blipFill>
          <a:blip r:embed="rId2">
            <a:alphaModFix/>
          </a:blip>
          <a:stretch>
            <a:fillRect/>
          </a:stretch>
        </p:blipFill>
        <p:spPr>
          <a:xfrm>
            <a:off x="11325115" y="8971163"/>
            <a:ext cx="1460875" cy="635975"/>
          </a:xfrm>
          <a:prstGeom prst="rect">
            <a:avLst/>
          </a:prstGeom>
          <a:noFill/>
          <a:ln>
            <a:noFill/>
          </a:ln>
        </p:spPr>
      </p:pic>
      <p:sp>
        <p:nvSpPr>
          <p:cNvPr id="95" name="Google Shape;95;p10"/>
          <p:cNvSpPr/>
          <p:nvPr>
            <p:ph idx="2" type="pic"/>
          </p:nvPr>
        </p:nvSpPr>
        <p:spPr>
          <a:xfrm>
            <a:off x="11040774" y="4602025"/>
            <a:ext cx="4851600" cy="3638700"/>
          </a:xfrm>
          <a:prstGeom prst="rect">
            <a:avLst/>
          </a:prstGeom>
          <a:noFill/>
          <a:ln>
            <a:noFill/>
          </a:ln>
        </p:spPr>
      </p:sp>
      <p:sp>
        <p:nvSpPr>
          <p:cNvPr id="96" name="Google Shape;96;p10"/>
          <p:cNvSpPr txBox="1"/>
          <p:nvPr>
            <p:ph idx="1" type="body"/>
          </p:nvPr>
        </p:nvSpPr>
        <p:spPr>
          <a:xfrm>
            <a:off x="2019663" y="47410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a:lvl1pPr>
            <a:lvl2pPr indent="-228600" lvl="1" marL="914400" algn="l">
              <a:spcBef>
                <a:spcPts val="240"/>
              </a:spcBef>
              <a:spcAft>
                <a:spcPts val="0"/>
              </a:spcAft>
              <a:buClr>
                <a:schemeClr val="dk1"/>
              </a:buClr>
              <a:buSzPts val="2400"/>
              <a:buNone/>
              <a:defRPr/>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a:lvl4pPr>
            <a:lvl5pPr indent="-228600" lvl="4" marL="2286000" algn="l">
              <a:spcBef>
                <a:spcPts val="180"/>
              </a:spcBef>
              <a:spcAft>
                <a:spcPts val="0"/>
              </a:spcAft>
              <a:buClr>
                <a:schemeClr val="dk1"/>
              </a:buClr>
              <a:buSzPts val="2400"/>
              <a:buNone/>
              <a:defRPr/>
            </a:lvl5pPr>
            <a:lvl6pPr indent="-228600" lvl="5" marL="2743200" algn="l">
              <a:spcBef>
                <a:spcPts val="180"/>
              </a:spcBef>
              <a:spcAft>
                <a:spcPts val="0"/>
              </a:spcAft>
              <a:buClr>
                <a:schemeClr val="dk1"/>
              </a:buClr>
              <a:buSzPts val="2400"/>
              <a:buNone/>
              <a:defRPr/>
            </a:lvl6pPr>
            <a:lvl7pPr indent="-228600" lvl="6" marL="3200400" algn="l">
              <a:spcBef>
                <a:spcPts val="180"/>
              </a:spcBef>
              <a:spcAft>
                <a:spcPts val="0"/>
              </a:spcAft>
              <a:buClr>
                <a:schemeClr val="dk1"/>
              </a:buClr>
              <a:buSzPts val="2400"/>
              <a:buNone/>
              <a:defRPr/>
            </a:lvl7pPr>
            <a:lvl8pPr indent="-228600" lvl="7" marL="3657600" algn="l">
              <a:spcBef>
                <a:spcPts val="180"/>
              </a:spcBef>
              <a:spcAft>
                <a:spcPts val="0"/>
              </a:spcAft>
              <a:buClr>
                <a:schemeClr val="dk1"/>
              </a:buClr>
              <a:buSzPts val="2400"/>
              <a:buNone/>
              <a:defRPr/>
            </a:lvl8pPr>
            <a:lvl9pPr indent="-228600" lvl="8" marL="4114800" algn="l">
              <a:spcBef>
                <a:spcPts val="180"/>
              </a:spcBef>
              <a:spcAft>
                <a:spcPts val="0"/>
              </a:spcAft>
              <a:buClr>
                <a:schemeClr val="dk1"/>
              </a:buClr>
              <a:buSzPts val="2400"/>
              <a:buNone/>
              <a:defRPr/>
            </a:lvl9pPr>
          </a:lstStyle>
          <a:p/>
        </p:txBody>
      </p:sp>
      <p:sp>
        <p:nvSpPr>
          <p:cNvPr id="97" name="Google Shape;97;p10"/>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98" name="Google Shape;98;p10"/>
          <p:cNvSpPr txBox="1"/>
          <p:nvPr/>
        </p:nvSpPr>
        <p:spPr>
          <a:xfrm>
            <a:off x="13939729" y="501960"/>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99" name="Google Shape;99;p10"/>
          <p:cNvSpPr txBox="1"/>
          <p:nvPr/>
        </p:nvSpPr>
        <p:spPr>
          <a:xfrm>
            <a:off x="16320901" y="501960"/>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100" name="Google Shape;100;p10"/>
          <p:cNvSpPr txBox="1"/>
          <p:nvPr/>
        </p:nvSpPr>
        <p:spPr>
          <a:xfrm>
            <a:off x="11685804" y="501960"/>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101" name="Google Shape;101;p10"/>
          <p:cNvSpPr txBox="1"/>
          <p:nvPr/>
        </p:nvSpPr>
        <p:spPr>
          <a:xfrm>
            <a:off x="9486239" y="501960"/>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102" name="Google Shape;102;p10"/>
          <p:cNvSpPr txBox="1"/>
          <p:nvPr/>
        </p:nvSpPr>
        <p:spPr>
          <a:xfrm>
            <a:off x="2019683" y="501960"/>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103" name="Google Shape;103;p10"/>
          <p:cNvSpPr txBox="1"/>
          <p:nvPr>
            <p:ph type="title"/>
          </p:nvPr>
        </p:nvSpPr>
        <p:spPr>
          <a:xfrm>
            <a:off x="1101400" y="1764350"/>
            <a:ext cx="11102100" cy="1143000"/>
          </a:xfrm>
          <a:prstGeom prst="rect">
            <a:avLst/>
          </a:prstGeom>
          <a:noFill/>
          <a:ln>
            <a:noFill/>
          </a:ln>
        </p:spPr>
        <p:txBody>
          <a:bodyPr anchorCtr="0" anchor="ctr" bIns="45700" lIns="91425" spcFirstLastPara="1" rIns="91425" wrap="square" tIns="45700">
            <a:normAutofit/>
          </a:bodyPr>
          <a:lstStyle>
            <a:lvl1pPr lvl="0" marR="0">
              <a:spcBef>
                <a:spcPts val="0"/>
              </a:spcBef>
              <a:spcAft>
                <a:spcPts val="0"/>
              </a:spcAft>
              <a:buClr>
                <a:schemeClr val="accent1"/>
              </a:buClr>
              <a:buSzPts val="7000"/>
              <a:buFont typeface="Archivo Black"/>
              <a:buNone/>
              <a:defRPr i="0" sz="7000" u="none" cap="none" strike="noStrike">
                <a:solidFill>
                  <a:schemeClr val="accent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01400" y="1764350"/>
            <a:ext cx="111021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1"/>
              </a:buClr>
              <a:buSzPts val="7000"/>
              <a:buFont typeface="Archivo Black"/>
              <a:buNone/>
              <a:defRPr i="0" sz="7000" u="none" cap="none" strike="noStrike">
                <a:solidFill>
                  <a:schemeClr val="accent1"/>
                </a:solidFill>
                <a:latin typeface="Archivo Black"/>
                <a:ea typeface="Archivo Black"/>
                <a:cs typeface="Archivo Black"/>
                <a:sym typeface="Archiv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2067700" y="3875025"/>
            <a:ext cx="8229600" cy="4526100"/>
          </a:xfrm>
          <a:prstGeom prst="rect">
            <a:avLst/>
          </a:prstGeom>
          <a:noFill/>
          <a:ln>
            <a:noFill/>
          </a:ln>
        </p:spPr>
        <p:txBody>
          <a:bodyPr anchorCtr="0" anchor="t" bIns="45700" lIns="91425" spcFirstLastPara="1" rIns="91425" wrap="square" tIns="45700">
            <a:normAutofit/>
          </a:bodyPr>
          <a:lstStyle>
            <a:lvl1pPr indent="-381000" lvl="0" marL="457200" marR="0" rtl="0" algn="l">
              <a:spcBef>
                <a:spcPts val="64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1pPr>
            <a:lvl2pPr indent="-381000" lvl="1" marL="914400" marR="0" rtl="0" algn="l">
              <a:spcBef>
                <a:spcPts val="56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2pPr>
            <a:lvl3pPr indent="-381000" lvl="2" marL="1371600" marR="0" rtl="0" algn="l">
              <a:spcBef>
                <a:spcPts val="48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3pPr>
            <a:lvl4pPr indent="-381000" lvl="3" marL="18288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4pPr>
            <a:lvl5pPr indent="-381000" lvl="4" marL="22860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5pPr>
            <a:lvl6pPr indent="-381000" lvl="5" marL="27432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6pPr>
            <a:lvl7pPr indent="-381000" lvl="6" marL="32004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7pPr>
            <a:lvl8pPr indent="-381000" lvl="7" marL="36576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8pPr>
            <a:lvl9pPr indent="-381000" lvl="8" marL="4114800" marR="0" rtl="0" algn="l">
              <a:spcBef>
                <a:spcPts val="400"/>
              </a:spcBef>
              <a:spcAft>
                <a:spcPts val="0"/>
              </a:spcAft>
              <a:buClr>
                <a:schemeClr val="dk1"/>
              </a:buClr>
              <a:buSzPts val="2400"/>
              <a:buFont typeface="Archivo Black"/>
              <a:buChar char="•"/>
              <a:defRPr i="0" sz="2400" u="none" cap="none" strike="noStrike">
                <a:solidFill>
                  <a:schemeClr val="dk1"/>
                </a:solidFill>
                <a:latin typeface="Archivo Black"/>
                <a:ea typeface="Archivo Black"/>
                <a:cs typeface="Archivo Black"/>
                <a:sym typeface="Archivo Blac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24.png"/><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4.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1.png"/><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1.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1.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1.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1.png"/><Relationship Id="rId11" Type="http://schemas.openxmlformats.org/officeDocument/2006/relationships/image" Target="../media/image2.png"/><Relationship Id="rId10" Type="http://schemas.openxmlformats.org/officeDocument/2006/relationships/image" Target="../media/image47.png"/><Relationship Id="rId9"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37.png"/><Relationship Id="rId7" Type="http://schemas.openxmlformats.org/officeDocument/2006/relationships/image" Target="../media/image46.png"/><Relationship Id="rId8"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2.png"/><Relationship Id="rId7" Type="http://schemas.openxmlformats.org/officeDocument/2006/relationships/image" Target="../media/image23.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29.png"/><Relationship Id="rId7"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1"/>
          <p:cNvPicPr preferRelativeResize="0"/>
          <p:nvPr/>
        </p:nvPicPr>
        <p:blipFill>
          <a:blip r:embed="rId3">
            <a:alphaModFix/>
          </a:blip>
          <a:stretch>
            <a:fillRect/>
          </a:stretch>
        </p:blipFill>
        <p:spPr>
          <a:xfrm>
            <a:off x="9530500" y="1393375"/>
            <a:ext cx="8171799" cy="8202251"/>
          </a:xfrm>
          <a:prstGeom prst="rect">
            <a:avLst/>
          </a:prstGeom>
          <a:noFill/>
          <a:ln>
            <a:noFill/>
          </a:ln>
        </p:spPr>
      </p:pic>
      <p:sp>
        <p:nvSpPr>
          <p:cNvPr id="109" name="Google Shape;109;p11"/>
          <p:cNvSpPr/>
          <p:nvPr/>
        </p:nvSpPr>
        <p:spPr>
          <a:xfrm rot="4628311">
            <a:off x="-3433149" y="6367645"/>
            <a:ext cx="7387450" cy="6244964"/>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6824096">
            <a:off x="10714084" y="-5164997"/>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rot="-2350669">
            <a:off x="9763028" y="1305612"/>
            <a:ext cx="1885291" cy="1836524"/>
            <a:chOff x="0" y="-38100"/>
            <a:chExt cx="496537" cy="483693"/>
          </a:xfrm>
        </p:grpSpPr>
        <p:sp>
          <p:nvSpPr>
            <p:cNvPr id="112" name="Google Shape;112;p11"/>
            <p:cNvSpPr/>
            <p:nvPr/>
          </p:nvSpPr>
          <p:spPr>
            <a:xfrm>
              <a:off x="0" y="0"/>
              <a:ext cx="496537" cy="445593"/>
            </a:xfrm>
            <a:custGeom>
              <a:rect b="b" l="l" r="r" t="t"/>
              <a:pathLst>
                <a:path extrusionOk="0" h="445593" w="496537">
                  <a:moveTo>
                    <a:pt x="209431" y="0"/>
                  </a:moveTo>
                  <a:lnTo>
                    <a:pt x="287106" y="0"/>
                  </a:lnTo>
                  <a:cubicBezTo>
                    <a:pt x="402771" y="0"/>
                    <a:pt x="496537" y="93765"/>
                    <a:pt x="496537" y="209431"/>
                  </a:cubicBezTo>
                  <a:lnTo>
                    <a:pt x="496537" y="236162"/>
                  </a:lnTo>
                  <a:cubicBezTo>
                    <a:pt x="496537" y="351827"/>
                    <a:pt x="402771" y="445593"/>
                    <a:pt x="287106" y="445593"/>
                  </a:cubicBezTo>
                  <a:lnTo>
                    <a:pt x="209431" y="445593"/>
                  </a:lnTo>
                  <a:cubicBezTo>
                    <a:pt x="93765" y="445593"/>
                    <a:pt x="0" y="351827"/>
                    <a:pt x="0" y="236162"/>
                  </a:cubicBezTo>
                  <a:lnTo>
                    <a:pt x="0" y="209431"/>
                  </a:lnTo>
                  <a:cubicBezTo>
                    <a:pt x="0" y="93765"/>
                    <a:pt x="93765" y="0"/>
                    <a:pt x="2094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txBox="1"/>
            <p:nvPr/>
          </p:nvSpPr>
          <p:spPr>
            <a:xfrm>
              <a:off x="0" y="-38100"/>
              <a:ext cx="496500" cy="48360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 name="Google Shape;114;p11"/>
          <p:cNvGrpSpPr/>
          <p:nvPr/>
        </p:nvGrpSpPr>
        <p:grpSpPr>
          <a:xfrm>
            <a:off x="1028700" y="6761154"/>
            <a:ext cx="6660805" cy="1034833"/>
            <a:chOff x="0" y="-38100"/>
            <a:chExt cx="1754286" cy="272549"/>
          </a:xfrm>
        </p:grpSpPr>
        <p:sp>
          <p:nvSpPr>
            <p:cNvPr id="115" name="Google Shape;115;p11"/>
            <p:cNvSpPr/>
            <p:nvPr/>
          </p:nvSpPr>
          <p:spPr>
            <a:xfrm>
              <a:off x="0" y="0"/>
              <a:ext cx="1754286" cy="234449"/>
            </a:xfrm>
            <a:custGeom>
              <a:rect b="b" l="l" r="r" t="t"/>
              <a:pathLst>
                <a:path extrusionOk="0" h="234449" w="1754286">
                  <a:moveTo>
                    <a:pt x="27895" y="0"/>
                  </a:moveTo>
                  <a:lnTo>
                    <a:pt x="1726391" y="0"/>
                  </a:lnTo>
                  <a:cubicBezTo>
                    <a:pt x="1741797" y="0"/>
                    <a:pt x="1754286" y="12489"/>
                    <a:pt x="1754286" y="27895"/>
                  </a:cubicBezTo>
                  <a:lnTo>
                    <a:pt x="1754286" y="206553"/>
                  </a:lnTo>
                  <a:cubicBezTo>
                    <a:pt x="1754286" y="213951"/>
                    <a:pt x="1751347" y="221047"/>
                    <a:pt x="1746116" y="226278"/>
                  </a:cubicBezTo>
                  <a:cubicBezTo>
                    <a:pt x="1740884" y="231510"/>
                    <a:pt x="1733789" y="234449"/>
                    <a:pt x="1726391" y="234449"/>
                  </a:cubicBezTo>
                  <a:lnTo>
                    <a:pt x="27895" y="234449"/>
                  </a:lnTo>
                  <a:cubicBezTo>
                    <a:pt x="20497" y="234449"/>
                    <a:pt x="13402" y="231510"/>
                    <a:pt x="8170" y="226278"/>
                  </a:cubicBezTo>
                  <a:cubicBezTo>
                    <a:pt x="2939" y="221047"/>
                    <a:pt x="0" y="213951"/>
                    <a:pt x="0" y="206553"/>
                  </a:cubicBezTo>
                  <a:lnTo>
                    <a:pt x="0" y="27895"/>
                  </a:lnTo>
                  <a:cubicBezTo>
                    <a:pt x="0" y="12489"/>
                    <a:pt x="12489" y="0"/>
                    <a:pt x="27895"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txBox="1"/>
            <p:nvPr/>
          </p:nvSpPr>
          <p:spPr>
            <a:xfrm>
              <a:off x="0" y="-38100"/>
              <a:ext cx="1754286" cy="272549"/>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7" name="Google Shape;117;p11"/>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4">
              <a:alphaModFix/>
            </a:blip>
            <a:stretch>
              <a:fillRect b="0" l="0" r="0" t="0"/>
            </a:stretch>
          </a:blipFill>
          <a:ln>
            <a:noFill/>
          </a:ln>
        </p:spPr>
      </p:sp>
      <p:sp>
        <p:nvSpPr>
          <p:cNvPr id="118" name="Google Shape;118;p11"/>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119" name="Google Shape;119;p11"/>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120" name="Google Shape;120;p11"/>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121" name="Google Shape;121;p11"/>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122" name="Google Shape;122;p11"/>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123" name="Google Shape;123;p11"/>
          <p:cNvSpPr txBox="1"/>
          <p:nvPr/>
        </p:nvSpPr>
        <p:spPr>
          <a:xfrm>
            <a:off x="1085362" y="2033541"/>
            <a:ext cx="8115300" cy="369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3D3B39"/>
                </a:solidFill>
                <a:latin typeface="Archivo Black"/>
                <a:ea typeface="Archivo Black"/>
                <a:cs typeface="Archivo Black"/>
                <a:sym typeface="Archivo Black"/>
              </a:rPr>
              <a:t>PUBLIC RELATIONS IN TOURISM </a:t>
            </a:r>
            <a:endParaRPr/>
          </a:p>
        </p:txBody>
      </p:sp>
      <p:sp>
        <p:nvSpPr>
          <p:cNvPr id="124" name="Google Shape;124;p11"/>
          <p:cNvSpPr txBox="1"/>
          <p:nvPr/>
        </p:nvSpPr>
        <p:spPr>
          <a:xfrm>
            <a:off x="1394351" y="7169926"/>
            <a:ext cx="3173800" cy="4095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000" u="none" cap="none" strike="noStrike">
                <a:solidFill>
                  <a:srgbClr val="FFFFFF"/>
                </a:solidFill>
                <a:latin typeface="Archivo Black"/>
                <a:ea typeface="Archivo Black"/>
                <a:cs typeface="Archivo Black"/>
                <a:sym typeface="Archivo Black"/>
              </a:rPr>
              <a:t>SLIDES</a:t>
            </a:r>
            <a:endParaRPr/>
          </a:p>
        </p:txBody>
      </p:sp>
      <p:sp>
        <p:nvSpPr>
          <p:cNvPr id="125" name="Google Shape;125;p11"/>
          <p:cNvSpPr txBox="1"/>
          <p:nvPr/>
        </p:nvSpPr>
        <p:spPr>
          <a:xfrm>
            <a:off x="1028700" y="5802327"/>
            <a:ext cx="7078800" cy="738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599" u="none" cap="none" strike="noStrike">
                <a:solidFill>
                  <a:srgbClr val="3D3B39"/>
                </a:solidFill>
                <a:latin typeface="Montserrat"/>
                <a:ea typeface="Montserrat"/>
                <a:cs typeface="Montserrat"/>
                <a:sym typeface="Montserrat"/>
              </a:rPr>
              <a:t>Comprehensive Strategies and Best Practices for Enhancing Public Relations in the Tourism Industry: Navigating Communication, Reputation Management.</a:t>
            </a:r>
            <a:endParaRPr/>
          </a:p>
        </p:txBody>
      </p:sp>
      <p:pic>
        <p:nvPicPr>
          <p:cNvPr id="126" name="Google Shape;126;p11"/>
          <p:cNvPicPr preferRelativeResize="0"/>
          <p:nvPr/>
        </p:nvPicPr>
        <p:blipFill>
          <a:blip r:embed="rId5">
            <a:alphaModFix/>
          </a:blip>
          <a:stretch>
            <a:fillRect/>
          </a:stretch>
        </p:blipFill>
        <p:spPr>
          <a:xfrm>
            <a:off x="9681522" y="1130769"/>
            <a:ext cx="2159104" cy="2186206"/>
          </a:xfrm>
          <a:prstGeom prst="rect">
            <a:avLst/>
          </a:prstGeom>
          <a:noFill/>
          <a:ln>
            <a:noFill/>
          </a:ln>
        </p:spPr>
      </p:pic>
      <p:pic>
        <p:nvPicPr>
          <p:cNvPr id="127" name="Google Shape;127;p11"/>
          <p:cNvPicPr preferRelativeResize="0"/>
          <p:nvPr/>
        </p:nvPicPr>
        <p:blipFill>
          <a:blip r:embed="rId6">
            <a:alphaModFix/>
          </a:blip>
          <a:stretch>
            <a:fillRect/>
          </a:stretch>
        </p:blipFill>
        <p:spPr>
          <a:xfrm>
            <a:off x="9658753" y="8069525"/>
            <a:ext cx="1460875" cy="635975"/>
          </a:xfrm>
          <a:prstGeom prst="rect">
            <a:avLst/>
          </a:prstGeom>
          <a:noFill/>
          <a:ln>
            <a:noFill/>
          </a:ln>
        </p:spPr>
      </p:pic>
      <p:pic>
        <p:nvPicPr>
          <p:cNvPr id="128" name="Google Shape;128;p11"/>
          <p:cNvPicPr preferRelativeResize="0"/>
          <p:nvPr/>
        </p:nvPicPr>
        <p:blipFill>
          <a:blip r:embed="rId6">
            <a:alphaModFix/>
          </a:blip>
          <a:stretch>
            <a:fillRect/>
          </a:stretch>
        </p:blipFill>
        <p:spPr>
          <a:xfrm>
            <a:off x="16750803" y="1463700"/>
            <a:ext cx="1460875" cy="635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0"/>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370" name="Google Shape;370;p20"/>
          <p:cNvSpPr/>
          <p:nvPr/>
        </p:nvSpPr>
        <p:spPr>
          <a:xfrm rot="-6824096">
            <a:off x="9764947" y="-4645885"/>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0"/>
          <p:cNvGrpSpPr/>
          <p:nvPr/>
        </p:nvGrpSpPr>
        <p:grpSpPr>
          <a:xfrm>
            <a:off x="1028700" y="3467860"/>
            <a:ext cx="4269063" cy="1721249"/>
            <a:chOff x="0" y="-38100"/>
            <a:chExt cx="1124362" cy="453333"/>
          </a:xfrm>
        </p:grpSpPr>
        <p:sp>
          <p:nvSpPr>
            <p:cNvPr id="372" name="Google Shape;372;p20"/>
            <p:cNvSpPr/>
            <p:nvPr/>
          </p:nvSpPr>
          <p:spPr>
            <a:xfrm>
              <a:off x="0" y="0"/>
              <a:ext cx="1124362" cy="415233"/>
            </a:xfrm>
            <a:custGeom>
              <a:rect b="b" l="l" r="r" t="t"/>
              <a:pathLst>
                <a:path extrusionOk="0" h="415233" w="1124362">
                  <a:moveTo>
                    <a:pt x="43524" y="0"/>
                  </a:moveTo>
                  <a:lnTo>
                    <a:pt x="1080838" y="0"/>
                  </a:lnTo>
                  <a:cubicBezTo>
                    <a:pt x="1104876" y="0"/>
                    <a:pt x="1124362" y="19486"/>
                    <a:pt x="1124362" y="43524"/>
                  </a:cubicBezTo>
                  <a:lnTo>
                    <a:pt x="1124362" y="371709"/>
                  </a:lnTo>
                  <a:cubicBezTo>
                    <a:pt x="1124362" y="395747"/>
                    <a:pt x="1104876" y="415233"/>
                    <a:pt x="1080838" y="415233"/>
                  </a:cubicBezTo>
                  <a:lnTo>
                    <a:pt x="43524" y="415233"/>
                  </a:lnTo>
                  <a:cubicBezTo>
                    <a:pt x="19486" y="415233"/>
                    <a:pt x="0" y="395747"/>
                    <a:pt x="0" y="371709"/>
                  </a:cubicBezTo>
                  <a:lnTo>
                    <a:pt x="0" y="43524"/>
                  </a:lnTo>
                  <a:cubicBezTo>
                    <a:pt x="0" y="19486"/>
                    <a:pt x="19486" y="0"/>
                    <a:pt x="43524"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txBox="1"/>
            <p:nvPr/>
          </p:nvSpPr>
          <p:spPr>
            <a:xfrm>
              <a:off x="0" y="-38100"/>
              <a:ext cx="1124362" cy="45333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4" name="Google Shape;374;p20"/>
          <p:cNvGrpSpPr/>
          <p:nvPr/>
        </p:nvGrpSpPr>
        <p:grpSpPr>
          <a:xfrm>
            <a:off x="1028700" y="5376994"/>
            <a:ext cx="4269063" cy="1721249"/>
            <a:chOff x="0" y="-38100"/>
            <a:chExt cx="1124362" cy="453333"/>
          </a:xfrm>
        </p:grpSpPr>
        <p:sp>
          <p:nvSpPr>
            <p:cNvPr id="375" name="Google Shape;375;p20"/>
            <p:cNvSpPr/>
            <p:nvPr/>
          </p:nvSpPr>
          <p:spPr>
            <a:xfrm>
              <a:off x="0" y="0"/>
              <a:ext cx="1124362" cy="415233"/>
            </a:xfrm>
            <a:custGeom>
              <a:rect b="b" l="l" r="r" t="t"/>
              <a:pathLst>
                <a:path extrusionOk="0" h="415233" w="1124362">
                  <a:moveTo>
                    <a:pt x="43524" y="0"/>
                  </a:moveTo>
                  <a:lnTo>
                    <a:pt x="1080838" y="0"/>
                  </a:lnTo>
                  <a:cubicBezTo>
                    <a:pt x="1104876" y="0"/>
                    <a:pt x="1124362" y="19486"/>
                    <a:pt x="1124362" y="43524"/>
                  </a:cubicBezTo>
                  <a:lnTo>
                    <a:pt x="1124362" y="371709"/>
                  </a:lnTo>
                  <a:cubicBezTo>
                    <a:pt x="1124362" y="395747"/>
                    <a:pt x="1104876" y="415233"/>
                    <a:pt x="1080838" y="415233"/>
                  </a:cubicBezTo>
                  <a:lnTo>
                    <a:pt x="43524" y="415233"/>
                  </a:lnTo>
                  <a:cubicBezTo>
                    <a:pt x="19486" y="415233"/>
                    <a:pt x="0" y="395747"/>
                    <a:pt x="0" y="371709"/>
                  </a:cubicBezTo>
                  <a:lnTo>
                    <a:pt x="0" y="43524"/>
                  </a:lnTo>
                  <a:cubicBezTo>
                    <a:pt x="0" y="19486"/>
                    <a:pt x="19486" y="0"/>
                    <a:pt x="43524"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txBox="1"/>
            <p:nvPr/>
          </p:nvSpPr>
          <p:spPr>
            <a:xfrm>
              <a:off x="0" y="-38100"/>
              <a:ext cx="1124362" cy="45333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7" name="Google Shape;377;p20"/>
          <p:cNvGrpSpPr/>
          <p:nvPr/>
        </p:nvGrpSpPr>
        <p:grpSpPr>
          <a:xfrm>
            <a:off x="1028700" y="7288883"/>
            <a:ext cx="4269063" cy="1721249"/>
            <a:chOff x="0" y="-38100"/>
            <a:chExt cx="1124362" cy="453333"/>
          </a:xfrm>
        </p:grpSpPr>
        <p:sp>
          <p:nvSpPr>
            <p:cNvPr id="378" name="Google Shape;378;p20"/>
            <p:cNvSpPr/>
            <p:nvPr/>
          </p:nvSpPr>
          <p:spPr>
            <a:xfrm>
              <a:off x="0" y="0"/>
              <a:ext cx="1124362" cy="415233"/>
            </a:xfrm>
            <a:custGeom>
              <a:rect b="b" l="l" r="r" t="t"/>
              <a:pathLst>
                <a:path extrusionOk="0" h="415233" w="1124362">
                  <a:moveTo>
                    <a:pt x="43524" y="0"/>
                  </a:moveTo>
                  <a:lnTo>
                    <a:pt x="1080838" y="0"/>
                  </a:lnTo>
                  <a:cubicBezTo>
                    <a:pt x="1104876" y="0"/>
                    <a:pt x="1124362" y="19486"/>
                    <a:pt x="1124362" y="43524"/>
                  </a:cubicBezTo>
                  <a:lnTo>
                    <a:pt x="1124362" y="371709"/>
                  </a:lnTo>
                  <a:cubicBezTo>
                    <a:pt x="1124362" y="395747"/>
                    <a:pt x="1104876" y="415233"/>
                    <a:pt x="1080838" y="415233"/>
                  </a:cubicBezTo>
                  <a:lnTo>
                    <a:pt x="43524" y="415233"/>
                  </a:lnTo>
                  <a:cubicBezTo>
                    <a:pt x="19486" y="415233"/>
                    <a:pt x="0" y="395747"/>
                    <a:pt x="0" y="371709"/>
                  </a:cubicBezTo>
                  <a:lnTo>
                    <a:pt x="0" y="43524"/>
                  </a:lnTo>
                  <a:cubicBezTo>
                    <a:pt x="0" y="19486"/>
                    <a:pt x="19486" y="0"/>
                    <a:pt x="43524"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txBox="1"/>
            <p:nvPr/>
          </p:nvSpPr>
          <p:spPr>
            <a:xfrm>
              <a:off x="0" y="-38100"/>
              <a:ext cx="1124362" cy="453333"/>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0" name="Google Shape;380;p20"/>
          <p:cNvSpPr/>
          <p:nvPr/>
        </p:nvSpPr>
        <p:spPr>
          <a:xfrm>
            <a:off x="2476504" y="3788467"/>
            <a:ext cx="1079959" cy="1224696"/>
          </a:xfrm>
          <a:custGeom>
            <a:rect b="b" l="l" r="r" t="t"/>
            <a:pathLst>
              <a:path extrusionOk="0" h="1224696" w="1079959">
                <a:moveTo>
                  <a:pt x="0" y="0"/>
                </a:moveTo>
                <a:lnTo>
                  <a:pt x="1079959" y="0"/>
                </a:lnTo>
                <a:lnTo>
                  <a:pt x="1079959" y="1224696"/>
                </a:lnTo>
                <a:lnTo>
                  <a:pt x="0" y="1224696"/>
                </a:lnTo>
                <a:lnTo>
                  <a:pt x="0" y="0"/>
                </a:lnTo>
                <a:close/>
              </a:path>
            </a:pathLst>
          </a:custGeom>
          <a:blipFill rotWithShape="1">
            <a:blip r:embed="rId4">
              <a:alphaModFix/>
            </a:blip>
            <a:stretch>
              <a:fillRect b="0" l="0" r="0" t="0"/>
            </a:stretch>
          </a:blipFill>
          <a:ln>
            <a:noFill/>
          </a:ln>
        </p:spPr>
      </p:sp>
      <p:sp>
        <p:nvSpPr>
          <p:cNvPr id="381" name="Google Shape;381;p20"/>
          <p:cNvSpPr/>
          <p:nvPr/>
        </p:nvSpPr>
        <p:spPr>
          <a:xfrm>
            <a:off x="2434774" y="7642182"/>
            <a:ext cx="1119264" cy="1159313"/>
          </a:xfrm>
          <a:custGeom>
            <a:rect b="b" l="l" r="r" t="t"/>
            <a:pathLst>
              <a:path extrusionOk="0" h="1159313" w="1119264">
                <a:moveTo>
                  <a:pt x="0" y="0"/>
                </a:moveTo>
                <a:lnTo>
                  <a:pt x="1119264" y="0"/>
                </a:lnTo>
                <a:lnTo>
                  <a:pt x="1119264" y="1159313"/>
                </a:lnTo>
                <a:lnTo>
                  <a:pt x="0" y="1159313"/>
                </a:lnTo>
                <a:lnTo>
                  <a:pt x="0" y="0"/>
                </a:lnTo>
                <a:close/>
              </a:path>
            </a:pathLst>
          </a:custGeom>
          <a:blipFill rotWithShape="1">
            <a:blip r:embed="rId5">
              <a:alphaModFix/>
            </a:blip>
            <a:stretch>
              <a:fillRect b="0" l="0" r="0" t="0"/>
            </a:stretch>
          </a:blipFill>
          <a:ln>
            <a:noFill/>
          </a:ln>
        </p:spPr>
      </p:sp>
      <p:sp>
        <p:nvSpPr>
          <p:cNvPr id="382" name="Google Shape;382;p20"/>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383" name="Google Shape;383;p20"/>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384" name="Google Shape;384;p20"/>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385" name="Google Shape;385;p20"/>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386" name="Google Shape;386;p20"/>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387" name="Google Shape;387;p20"/>
          <p:cNvSpPr txBox="1"/>
          <p:nvPr/>
        </p:nvSpPr>
        <p:spPr>
          <a:xfrm>
            <a:off x="1028700" y="1910721"/>
            <a:ext cx="11635850"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CRISIS PR IN TOURISM</a:t>
            </a:r>
            <a:endParaRPr/>
          </a:p>
        </p:txBody>
      </p:sp>
      <p:sp>
        <p:nvSpPr>
          <p:cNvPr id="388" name="Google Shape;388;p20"/>
          <p:cNvSpPr txBox="1"/>
          <p:nvPr/>
        </p:nvSpPr>
        <p:spPr>
          <a:xfrm>
            <a:off x="5592691" y="3950323"/>
            <a:ext cx="14853587" cy="4337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IMPORTANCE OF CRISIS PR</a:t>
            </a:r>
            <a:endParaRPr/>
          </a:p>
        </p:txBody>
      </p:sp>
      <p:sp>
        <p:nvSpPr>
          <p:cNvPr id="389" name="Google Shape;389;p20"/>
          <p:cNvSpPr txBox="1"/>
          <p:nvPr/>
        </p:nvSpPr>
        <p:spPr>
          <a:xfrm>
            <a:off x="5592691" y="5859458"/>
            <a:ext cx="12250548" cy="4337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EFFECTIVE CRISIS RESPONSE IN TOURISM</a:t>
            </a:r>
            <a:endParaRPr/>
          </a:p>
        </p:txBody>
      </p:sp>
      <p:sp>
        <p:nvSpPr>
          <p:cNvPr id="390" name="Google Shape;390;p20"/>
          <p:cNvSpPr txBox="1"/>
          <p:nvPr/>
        </p:nvSpPr>
        <p:spPr>
          <a:xfrm>
            <a:off x="5599417" y="7779740"/>
            <a:ext cx="14853587" cy="4337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SUCCESSFUL CRISIS MANAGEMENT EXAMPLES</a:t>
            </a:r>
            <a:endParaRPr/>
          </a:p>
        </p:txBody>
      </p:sp>
      <p:sp>
        <p:nvSpPr>
          <p:cNvPr id="391" name="Google Shape;391;p20"/>
          <p:cNvSpPr txBox="1"/>
          <p:nvPr/>
        </p:nvSpPr>
        <p:spPr>
          <a:xfrm>
            <a:off x="5592691" y="4502692"/>
            <a:ext cx="9278319"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392" name="Google Shape;392;p20"/>
          <p:cNvSpPr txBox="1"/>
          <p:nvPr/>
        </p:nvSpPr>
        <p:spPr>
          <a:xfrm>
            <a:off x="5599417" y="8315321"/>
            <a:ext cx="9278319"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393" name="Google Shape;393;p20"/>
          <p:cNvSpPr txBox="1"/>
          <p:nvPr/>
        </p:nvSpPr>
        <p:spPr>
          <a:xfrm>
            <a:off x="5599417" y="6411826"/>
            <a:ext cx="9278319"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pic>
        <p:nvPicPr>
          <p:cNvPr id="394" name="Google Shape;394;p20"/>
          <p:cNvPicPr preferRelativeResize="0"/>
          <p:nvPr/>
        </p:nvPicPr>
        <p:blipFill>
          <a:blip r:embed="rId6">
            <a:alphaModFix/>
          </a:blip>
          <a:stretch>
            <a:fillRect/>
          </a:stretch>
        </p:blipFill>
        <p:spPr>
          <a:xfrm>
            <a:off x="2365950" y="5659338"/>
            <a:ext cx="1147189" cy="1159325"/>
          </a:xfrm>
          <a:prstGeom prst="rect">
            <a:avLst/>
          </a:prstGeom>
          <a:noFill/>
          <a:ln>
            <a:noFill/>
          </a:ln>
        </p:spPr>
      </p:pic>
      <p:pic>
        <p:nvPicPr>
          <p:cNvPr id="395" name="Google Shape;395;p20"/>
          <p:cNvPicPr preferRelativeResize="0"/>
          <p:nvPr/>
        </p:nvPicPr>
        <p:blipFill>
          <a:blip r:embed="rId7">
            <a:alphaModFix/>
          </a:blip>
          <a:stretch>
            <a:fillRect/>
          </a:stretch>
        </p:blipFill>
        <p:spPr>
          <a:xfrm>
            <a:off x="14497240" y="2317675"/>
            <a:ext cx="1460875" cy="635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1"/>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grpSp>
        <p:nvGrpSpPr>
          <p:cNvPr id="401" name="Google Shape;401;p21"/>
          <p:cNvGrpSpPr/>
          <p:nvPr/>
        </p:nvGrpSpPr>
        <p:grpSpPr>
          <a:xfrm>
            <a:off x="1057031" y="3007104"/>
            <a:ext cx="6953164" cy="3401032"/>
            <a:chOff x="0" y="-38100"/>
            <a:chExt cx="1831286" cy="895745"/>
          </a:xfrm>
        </p:grpSpPr>
        <p:sp>
          <p:nvSpPr>
            <p:cNvPr id="402" name="Google Shape;402;p21"/>
            <p:cNvSpPr/>
            <p:nvPr/>
          </p:nvSpPr>
          <p:spPr>
            <a:xfrm>
              <a:off x="0" y="0"/>
              <a:ext cx="1831286" cy="857645"/>
            </a:xfrm>
            <a:custGeom>
              <a:rect b="b" l="l" r="r" t="t"/>
              <a:pathLst>
                <a:path extrusionOk="0" h="857645" w="1831286">
                  <a:moveTo>
                    <a:pt x="26723" y="0"/>
                  </a:moveTo>
                  <a:lnTo>
                    <a:pt x="1804563" y="0"/>
                  </a:lnTo>
                  <a:cubicBezTo>
                    <a:pt x="1811651" y="0"/>
                    <a:pt x="1818448" y="2815"/>
                    <a:pt x="1823459" y="7827"/>
                  </a:cubicBezTo>
                  <a:cubicBezTo>
                    <a:pt x="1828471" y="12838"/>
                    <a:pt x="1831286" y="19635"/>
                    <a:pt x="1831286" y="26723"/>
                  </a:cubicBezTo>
                  <a:lnTo>
                    <a:pt x="1831286" y="830922"/>
                  </a:lnTo>
                  <a:cubicBezTo>
                    <a:pt x="1831286" y="845681"/>
                    <a:pt x="1819322" y="857645"/>
                    <a:pt x="1804563" y="857645"/>
                  </a:cubicBezTo>
                  <a:lnTo>
                    <a:pt x="26723" y="857645"/>
                  </a:lnTo>
                  <a:cubicBezTo>
                    <a:pt x="11964" y="857645"/>
                    <a:pt x="0" y="845681"/>
                    <a:pt x="0" y="830922"/>
                  </a:cubicBezTo>
                  <a:lnTo>
                    <a:pt x="0" y="26723"/>
                  </a:lnTo>
                  <a:cubicBezTo>
                    <a:pt x="0" y="11964"/>
                    <a:pt x="11964" y="0"/>
                    <a:pt x="26723"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txBox="1"/>
            <p:nvPr/>
          </p:nvSpPr>
          <p:spPr>
            <a:xfrm>
              <a:off x="0" y="-38100"/>
              <a:ext cx="1831286" cy="89574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4" name="Google Shape;404;p21"/>
          <p:cNvSpPr/>
          <p:nvPr/>
        </p:nvSpPr>
        <p:spPr>
          <a:xfrm rot="-6824096">
            <a:off x="11188431" y="-5414544"/>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21"/>
          <p:cNvGrpSpPr/>
          <p:nvPr/>
        </p:nvGrpSpPr>
        <p:grpSpPr>
          <a:xfrm>
            <a:off x="10277805" y="3007104"/>
            <a:ext cx="6953164" cy="3401032"/>
            <a:chOff x="0" y="-38100"/>
            <a:chExt cx="1831286" cy="895745"/>
          </a:xfrm>
        </p:grpSpPr>
        <p:sp>
          <p:nvSpPr>
            <p:cNvPr id="406" name="Google Shape;406;p21"/>
            <p:cNvSpPr/>
            <p:nvPr/>
          </p:nvSpPr>
          <p:spPr>
            <a:xfrm>
              <a:off x="0" y="0"/>
              <a:ext cx="1831286" cy="857645"/>
            </a:xfrm>
            <a:custGeom>
              <a:rect b="b" l="l" r="r" t="t"/>
              <a:pathLst>
                <a:path extrusionOk="0" h="857645" w="1831286">
                  <a:moveTo>
                    <a:pt x="26723" y="0"/>
                  </a:moveTo>
                  <a:lnTo>
                    <a:pt x="1804563" y="0"/>
                  </a:lnTo>
                  <a:cubicBezTo>
                    <a:pt x="1811651" y="0"/>
                    <a:pt x="1818448" y="2815"/>
                    <a:pt x="1823459" y="7827"/>
                  </a:cubicBezTo>
                  <a:cubicBezTo>
                    <a:pt x="1828471" y="12838"/>
                    <a:pt x="1831286" y="19635"/>
                    <a:pt x="1831286" y="26723"/>
                  </a:cubicBezTo>
                  <a:lnTo>
                    <a:pt x="1831286" y="830922"/>
                  </a:lnTo>
                  <a:cubicBezTo>
                    <a:pt x="1831286" y="845681"/>
                    <a:pt x="1819322" y="857645"/>
                    <a:pt x="1804563" y="857645"/>
                  </a:cubicBezTo>
                  <a:lnTo>
                    <a:pt x="26723" y="857645"/>
                  </a:lnTo>
                  <a:cubicBezTo>
                    <a:pt x="11964" y="857645"/>
                    <a:pt x="0" y="845681"/>
                    <a:pt x="0" y="830922"/>
                  </a:cubicBezTo>
                  <a:lnTo>
                    <a:pt x="0" y="26723"/>
                  </a:lnTo>
                  <a:cubicBezTo>
                    <a:pt x="0" y="11964"/>
                    <a:pt x="11964" y="0"/>
                    <a:pt x="26723"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txBox="1"/>
            <p:nvPr/>
          </p:nvSpPr>
          <p:spPr>
            <a:xfrm>
              <a:off x="0" y="-38100"/>
              <a:ext cx="1831286" cy="895745"/>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08" name="Google Shape;408;p21"/>
          <p:cNvCxnSpPr/>
          <p:nvPr/>
        </p:nvCxnSpPr>
        <p:spPr>
          <a:xfrm>
            <a:off x="-175836" y="8259963"/>
            <a:ext cx="19324149" cy="0"/>
          </a:xfrm>
          <a:prstGeom prst="straightConnector1">
            <a:avLst/>
          </a:prstGeom>
          <a:noFill/>
          <a:ln cap="flat" cmpd="sng" w="38100">
            <a:solidFill>
              <a:srgbClr val="EA696B"/>
            </a:solidFill>
            <a:prstDash val="solid"/>
            <a:round/>
            <a:headEnd len="sm" w="sm" type="none"/>
            <a:tailEnd len="sm" w="sm" type="none"/>
          </a:ln>
        </p:spPr>
      </p:cxnSp>
      <p:sp>
        <p:nvSpPr>
          <p:cNvPr id="409" name="Google Shape;409;p21"/>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410" name="Google Shape;410;p21"/>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411" name="Google Shape;411;p21"/>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412" name="Google Shape;412;p21"/>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413" name="Google Shape;413;p21"/>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414" name="Google Shape;414;p21"/>
          <p:cNvSpPr txBox="1"/>
          <p:nvPr/>
        </p:nvSpPr>
        <p:spPr>
          <a:xfrm>
            <a:off x="1085362" y="1900814"/>
            <a:ext cx="19383996" cy="8699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500" u="none" cap="none" strike="noStrike">
                <a:solidFill>
                  <a:srgbClr val="3D3B39"/>
                </a:solidFill>
                <a:latin typeface="Archivo Black"/>
                <a:ea typeface="Archivo Black"/>
                <a:cs typeface="Archivo Black"/>
                <a:sym typeface="Archivo Black"/>
              </a:rPr>
              <a:t>TOURIST DESTINATION BRANDING</a:t>
            </a:r>
            <a:endParaRPr/>
          </a:p>
        </p:txBody>
      </p:sp>
      <p:sp>
        <p:nvSpPr>
          <p:cNvPr id="415" name="Google Shape;415;p21"/>
          <p:cNvSpPr txBox="1"/>
          <p:nvPr/>
        </p:nvSpPr>
        <p:spPr>
          <a:xfrm>
            <a:off x="1703340" y="7027260"/>
            <a:ext cx="51843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DESTINATION BRAND DEVELOPMENT</a:t>
            </a:r>
            <a:endParaRPr/>
          </a:p>
        </p:txBody>
      </p:sp>
      <p:sp>
        <p:nvSpPr>
          <p:cNvPr id="416" name="Google Shape;416;p21"/>
          <p:cNvSpPr txBox="1"/>
          <p:nvPr/>
        </p:nvSpPr>
        <p:spPr>
          <a:xfrm>
            <a:off x="10909723" y="7027260"/>
            <a:ext cx="56892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SIGNIFICANCE OF DESTINATION IDENTITY</a:t>
            </a:r>
            <a:endParaRPr/>
          </a:p>
        </p:txBody>
      </p:sp>
      <p:sp>
        <p:nvSpPr>
          <p:cNvPr id="417" name="Google Shape;417;p21"/>
          <p:cNvSpPr txBox="1"/>
          <p:nvPr/>
        </p:nvSpPr>
        <p:spPr>
          <a:xfrm>
            <a:off x="2274051" y="8700135"/>
            <a:ext cx="40431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418" name="Google Shape;418;p21"/>
          <p:cNvSpPr txBox="1"/>
          <p:nvPr/>
        </p:nvSpPr>
        <p:spPr>
          <a:xfrm>
            <a:off x="11918242" y="8700135"/>
            <a:ext cx="40431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pic>
        <p:nvPicPr>
          <p:cNvPr id="419" name="Google Shape;419;p21"/>
          <p:cNvPicPr preferRelativeResize="0"/>
          <p:nvPr/>
        </p:nvPicPr>
        <p:blipFill>
          <a:blip r:embed="rId4">
            <a:alphaModFix/>
          </a:blip>
          <a:stretch>
            <a:fillRect/>
          </a:stretch>
        </p:blipFill>
        <p:spPr>
          <a:xfrm>
            <a:off x="17085315" y="2755263"/>
            <a:ext cx="1460875" cy="635975"/>
          </a:xfrm>
          <a:prstGeom prst="rect">
            <a:avLst/>
          </a:prstGeom>
          <a:noFill/>
          <a:ln>
            <a:noFill/>
          </a:ln>
        </p:spPr>
      </p:pic>
      <p:pic>
        <p:nvPicPr>
          <p:cNvPr id="420" name="Google Shape;420;p21"/>
          <p:cNvPicPr preferRelativeResize="0"/>
          <p:nvPr/>
        </p:nvPicPr>
        <p:blipFill>
          <a:blip r:embed="rId5">
            <a:alphaModFix/>
          </a:blip>
          <a:stretch>
            <a:fillRect/>
          </a:stretch>
        </p:blipFill>
        <p:spPr>
          <a:xfrm>
            <a:off x="12770002" y="3679810"/>
            <a:ext cx="2031225" cy="2055627"/>
          </a:xfrm>
          <a:prstGeom prst="rect">
            <a:avLst/>
          </a:prstGeom>
          <a:noFill/>
          <a:ln>
            <a:noFill/>
          </a:ln>
        </p:spPr>
      </p:pic>
      <p:pic>
        <p:nvPicPr>
          <p:cNvPr id="421" name="Google Shape;421;p21"/>
          <p:cNvPicPr preferRelativeResize="0"/>
          <p:nvPr/>
        </p:nvPicPr>
        <p:blipFill>
          <a:blip r:embed="rId6">
            <a:alphaModFix/>
          </a:blip>
          <a:stretch>
            <a:fillRect/>
          </a:stretch>
        </p:blipFill>
        <p:spPr>
          <a:xfrm>
            <a:off x="3278104" y="3573038"/>
            <a:ext cx="1858850" cy="22691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22"/>
          <p:cNvPicPr preferRelativeResize="0"/>
          <p:nvPr/>
        </p:nvPicPr>
        <p:blipFill>
          <a:blip r:embed="rId3">
            <a:alphaModFix/>
          </a:blip>
          <a:stretch>
            <a:fillRect/>
          </a:stretch>
        </p:blipFill>
        <p:spPr>
          <a:xfrm>
            <a:off x="12990835" y="3155889"/>
            <a:ext cx="4070251" cy="4070300"/>
          </a:xfrm>
          <a:prstGeom prst="rect">
            <a:avLst/>
          </a:prstGeom>
          <a:noFill/>
          <a:ln>
            <a:noFill/>
          </a:ln>
        </p:spPr>
      </p:pic>
      <p:pic>
        <p:nvPicPr>
          <p:cNvPr id="427" name="Google Shape;427;p22"/>
          <p:cNvPicPr preferRelativeResize="0"/>
          <p:nvPr/>
        </p:nvPicPr>
        <p:blipFill>
          <a:blip r:embed="rId4">
            <a:alphaModFix/>
          </a:blip>
          <a:stretch>
            <a:fillRect/>
          </a:stretch>
        </p:blipFill>
        <p:spPr>
          <a:xfrm>
            <a:off x="7219460" y="3155899"/>
            <a:ext cx="4070237" cy="4070287"/>
          </a:xfrm>
          <a:prstGeom prst="rect">
            <a:avLst/>
          </a:prstGeom>
          <a:noFill/>
          <a:ln>
            <a:noFill/>
          </a:ln>
        </p:spPr>
      </p:pic>
      <p:pic>
        <p:nvPicPr>
          <p:cNvPr id="428" name="Google Shape;428;p22"/>
          <p:cNvPicPr preferRelativeResize="0"/>
          <p:nvPr/>
        </p:nvPicPr>
        <p:blipFill>
          <a:blip r:embed="rId5">
            <a:alphaModFix/>
          </a:blip>
          <a:stretch>
            <a:fillRect/>
          </a:stretch>
        </p:blipFill>
        <p:spPr>
          <a:xfrm>
            <a:off x="1366484" y="3179376"/>
            <a:ext cx="3975200" cy="3975200"/>
          </a:xfrm>
          <a:prstGeom prst="rect">
            <a:avLst/>
          </a:prstGeom>
          <a:noFill/>
          <a:ln>
            <a:noFill/>
          </a:ln>
        </p:spPr>
      </p:pic>
      <p:sp>
        <p:nvSpPr>
          <p:cNvPr id="429" name="Google Shape;429;p22"/>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6">
              <a:alphaModFix/>
            </a:blip>
            <a:stretch>
              <a:fillRect b="0" l="0" r="0" t="0"/>
            </a:stretch>
          </a:blipFill>
          <a:ln>
            <a:noFill/>
          </a:ln>
        </p:spPr>
      </p:sp>
      <p:sp>
        <p:nvSpPr>
          <p:cNvPr id="430" name="Google Shape;430;p22"/>
          <p:cNvSpPr/>
          <p:nvPr/>
        </p:nvSpPr>
        <p:spPr>
          <a:xfrm rot="-6824096">
            <a:off x="11153631" y="-4760184"/>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432" name="Google Shape;432;p22"/>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433" name="Google Shape;433;p22"/>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434" name="Google Shape;434;p22"/>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435" name="Google Shape;435;p22"/>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436" name="Google Shape;436;p22"/>
          <p:cNvSpPr txBox="1"/>
          <p:nvPr/>
        </p:nvSpPr>
        <p:spPr>
          <a:xfrm>
            <a:off x="7554010" y="7784883"/>
            <a:ext cx="3306074" cy="4337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CLIENT NAME</a:t>
            </a:r>
            <a:endParaRPr/>
          </a:p>
        </p:txBody>
      </p:sp>
      <p:sp>
        <p:nvSpPr>
          <p:cNvPr id="437" name="Google Shape;437;p22"/>
          <p:cNvSpPr txBox="1"/>
          <p:nvPr/>
        </p:nvSpPr>
        <p:spPr>
          <a:xfrm>
            <a:off x="7435903" y="8442960"/>
            <a:ext cx="35424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438" name="Google Shape;438;p22"/>
          <p:cNvSpPr txBox="1"/>
          <p:nvPr/>
        </p:nvSpPr>
        <p:spPr>
          <a:xfrm>
            <a:off x="1570050" y="7784883"/>
            <a:ext cx="3306074" cy="4337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CLIENT NAME</a:t>
            </a:r>
            <a:endParaRPr/>
          </a:p>
        </p:txBody>
      </p:sp>
      <p:sp>
        <p:nvSpPr>
          <p:cNvPr id="439" name="Google Shape;439;p22"/>
          <p:cNvSpPr txBox="1"/>
          <p:nvPr/>
        </p:nvSpPr>
        <p:spPr>
          <a:xfrm>
            <a:off x="1570050" y="8442960"/>
            <a:ext cx="35187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440" name="Google Shape;440;p22"/>
          <p:cNvSpPr txBox="1"/>
          <p:nvPr/>
        </p:nvSpPr>
        <p:spPr>
          <a:xfrm>
            <a:off x="13325378" y="7784883"/>
            <a:ext cx="3306074" cy="4337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CLIENT NAME</a:t>
            </a:r>
            <a:endParaRPr/>
          </a:p>
        </p:txBody>
      </p:sp>
      <p:sp>
        <p:nvSpPr>
          <p:cNvPr id="441" name="Google Shape;441;p22"/>
          <p:cNvSpPr txBox="1"/>
          <p:nvPr/>
        </p:nvSpPr>
        <p:spPr>
          <a:xfrm>
            <a:off x="13148219" y="8442960"/>
            <a:ext cx="3660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442" name="Google Shape;442;p22"/>
          <p:cNvSpPr txBox="1"/>
          <p:nvPr/>
        </p:nvSpPr>
        <p:spPr>
          <a:xfrm>
            <a:off x="1394351" y="1676351"/>
            <a:ext cx="7217412" cy="8699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500" u="none" cap="none" strike="noStrike">
                <a:solidFill>
                  <a:srgbClr val="3D3B39"/>
                </a:solidFill>
                <a:latin typeface="Archivo Black"/>
                <a:ea typeface="Archivo Black"/>
                <a:cs typeface="Archivo Black"/>
                <a:sym typeface="Archivo Black"/>
              </a:rPr>
              <a:t>TESTIMONIALS</a:t>
            </a:r>
            <a:endParaRPr/>
          </a:p>
        </p:txBody>
      </p:sp>
      <p:sp>
        <p:nvSpPr>
          <p:cNvPr id="443" name="Google Shape;443;p22"/>
          <p:cNvSpPr/>
          <p:nvPr/>
        </p:nvSpPr>
        <p:spPr>
          <a:xfrm rot="4628311">
            <a:off x="-3679310" y="6781445"/>
            <a:ext cx="7824095" cy="6614080"/>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22"/>
          <p:cNvPicPr preferRelativeResize="0"/>
          <p:nvPr/>
        </p:nvPicPr>
        <p:blipFill>
          <a:blip r:embed="rId7">
            <a:alphaModFix/>
          </a:blip>
          <a:stretch>
            <a:fillRect/>
          </a:stretch>
        </p:blipFill>
        <p:spPr>
          <a:xfrm>
            <a:off x="15835440" y="1866138"/>
            <a:ext cx="1460875" cy="63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23"/>
          <p:cNvPicPr preferRelativeResize="0"/>
          <p:nvPr/>
        </p:nvPicPr>
        <p:blipFill>
          <a:blip r:embed="rId3">
            <a:alphaModFix/>
          </a:blip>
          <a:stretch>
            <a:fillRect/>
          </a:stretch>
        </p:blipFill>
        <p:spPr>
          <a:xfrm>
            <a:off x="5966150" y="-3081987"/>
            <a:ext cx="19528199" cy="19575992"/>
          </a:xfrm>
          <a:prstGeom prst="rect">
            <a:avLst/>
          </a:prstGeom>
          <a:noFill/>
          <a:ln>
            <a:noFill/>
          </a:ln>
        </p:spPr>
      </p:pic>
      <p:sp>
        <p:nvSpPr>
          <p:cNvPr id="450" name="Google Shape;450;p23"/>
          <p:cNvSpPr/>
          <p:nvPr/>
        </p:nvSpPr>
        <p:spPr>
          <a:xfrm rot="10338434">
            <a:off x="-6151344" y="-4707020"/>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4">
              <a:alphaModFix/>
            </a:blip>
            <a:stretch>
              <a:fillRect b="0" l="0" r="0" t="0"/>
            </a:stretch>
          </a:blipFill>
          <a:ln>
            <a:noFill/>
          </a:ln>
        </p:spPr>
      </p:sp>
      <p:sp>
        <p:nvSpPr>
          <p:cNvPr id="452" name="Google Shape;452;p23"/>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453" name="Google Shape;453;p23"/>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454" name="Google Shape;454;p23"/>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455" name="Google Shape;455;p23"/>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456" name="Google Shape;456;p23"/>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457" name="Google Shape;457;p23"/>
          <p:cNvSpPr txBox="1"/>
          <p:nvPr/>
        </p:nvSpPr>
        <p:spPr>
          <a:xfrm>
            <a:off x="1394351" y="1859400"/>
            <a:ext cx="5086893" cy="8699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500" u="none" cap="none" strike="noStrike">
                <a:solidFill>
                  <a:srgbClr val="3D3B39"/>
                </a:solidFill>
                <a:latin typeface="Archivo Black"/>
                <a:ea typeface="Archivo Black"/>
                <a:cs typeface="Archivo Black"/>
                <a:sym typeface="Archivo Black"/>
              </a:rPr>
              <a:t>ABOUT US</a:t>
            </a:r>
            <a:endParaRPr/>
          </a:p>
        </p:txBody>
      </p:sp>
      <p:sp>
        <p:nvSpPr>
          <p:cNvPr id="458" name="Google Shape;458;p23"/>
          <p:cNvSpPr txBox="1"/>
          <p:nvPr/>
        </p:nvSpPr>
        <p:spPr>
          <a:xfrm>
            <a:off x="1394351" y="2938775"/>
            <a:ext cx="4869300" cy="554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We are a team of passionate individuals dedicated to providing exceptional service and creating memorable experiences for our clients. With a commitment to excellence and a focus on innovation, we strive to exceed expectations and deliver top-notch results. Our goal is to build lasting relationships with our clients and make a positive impact in everything we do. Thank you for choosing us to be a part of your journey.</a:t>
            </a:r>
            <a:endParaRPr/>
          </a:p>
        </p:txBody>
      </p:sp>
      <p:pic>
        <p:nvPicPr>
          <p:cNvPr id="459" name="Google Shape;459;p23"/>
          <p:cNvPicPr preferRelativeResize="0"/>
          <p:nvPr/>
        </p:nvPicPr>
        <p:blipFill>
          <a:blip r:embed="rId5">
            <a:alphaModFix/>
          </a:blip>
          <a:stretch>
            <a:fillRect/>
          </a:stretch>
        </p:blipFill>
        <p:spPr>
          <a:xfrm>
            <a:off x="8413565" y="8641413"/>
            <a:ext cx="1460875" cy="635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24"/>
          <p:cNvSpPr/>
          <p:nvPr/>
        </p:nvSpPr>
        <p:spPr>
          <a:xfrm rot="6730883">
            <a:off x="-8180208" y="-2094608"/>
            <a:ext cx="24922458" cy="21068143"/>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24"/>
          <p:cNvPicPr preferRelativeResize="0"/>
          <p:nvPr/>
        </p:nvPicPr>
        <p:blipFill>
          <a:blip r:embed="rId3">
            <a:alphaModFix/>
          </a:blip>
          <a:stretch>
            <a:fillRect/>
          </a:stretch>
        </p:blipFill>
        <p:spPr>
          <a:xfrm>
            <a:off x="1485249" y="1025125"/>
            <a:ext cx="6173501" cy="9412728"/>
          </a:xfrm>
          <a:prstGeom prst="rect">
            <a:avLst/>
          </a:prstGeom>
          <a:noFill/>
          <a:ln>
            <a:noFill/>
          </a:ln>
        </p:spPr>
      </p:pic>
      <p:sp>
        <p:nvSpPr>
          <p:cNvPr id="466" name="Google Shape;466;p24"/>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4">
              <a:alphaModFix/>
            </a:blip>
            <a:stretch>
              <a:fillRect b="0" l="0" r="0" t="0"/>
            </a:stretch>
          </a:blipFill>
          <a:ln>
            <a:noFill/>
          </a:ln>
        </p:spPr>
      </p:sp>
      <p:sp>
        <p:nvSpPr>
          <p:cNvPr id="467" name="Google Shape;467;p24"/>
          <p:cNvSpPr/>
          <p:nvPr/>
        </p:nvSpPr>
        <p:spPr>
          <a:xfrm>
            <a:off x="1237762" y="5000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4">
              <a:alphaModFix/>
            </a:blip>
            <a:stretch>
              <a:fillRect b="0" l="0" r="0" t="0"/>
            </a:stretch>
          </a:blipFill>
          <a:ln>
            <a:noFill/>
          </a:ln>
        </p:spPr>
      </p:sp>
      <p:sp>
        <p:nvSpPr>
          <p:cNvPr id="468" name="Google Shape;468;p24"/>
          <p:cNvSpPr txBox="1"/>
          <p:nvPr/>
        </p:nvSpPr>
        <p:spPr>
          <a:xfrm>
            <a:off x="13937569" y="6162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469" name="Google Shape;469;p24"/>
          <p:cNvSpPr txBox="1"/>
          <p:nvPr/>
        </p:nvSpPr>
        <p:spPr>
          <a:xfrm>
            <a:off x="16320901" y="6162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470" name="Google Shape;470;p24"/>
          <p:cNvSpPr txBox="1"/>
          <p:nvPr/>
        </p:nvSpPr>
        <p:spPr>
          <a:xfrm>
            <a:off x="11695401" y="6162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471" name="Google Shape;471;p24"/>
          <p:cNvSpPr txBox="1"/>
          <p:nvPr/>
        </p:nvSpPr>
        <p:spPr>
          <a:xfrm>
            <a:off x="9486239" y="6162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472" name="Google Shape;472;p24"/>
          <p:cNvSpPr txBox="1"/>
          <p:nvPr/>
        </p:nvSpPr>
        <p:spPr>
          <a:xfrm>
            <a:off x="2034430" y="6162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473" name="Google Shape;473;p24"/>
          <p:cNvSpPr txBox="1"/>
          <p:nvPr/>
        </p:nvSpPr>
        <p:spPr>
          <a:xfrm>
            <a:off x="9517423" y="2089795"/>
            <a:ext cx="7446997" cy="8699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500" u="none" cap="none" strike="noStrike">
                <a:solidFill>
                  <a:srgbClr val="3D3B39"/>
                </a:solidFill>
                <a:latin typeface="Archivo Black"/>
                <a:ea typeface="Archivo Black"/>
                <a:cs typeface="Archivo Black"/>
                <a:sym typeface="Archivo Black"/>
              </a:rPr>
              <a:t>OUR HISTORY</a:t>
            </a:r>
            <a:endParaRPr/>
          </a:p>
        </p:txBody>
      </p:sp>
      <p:sp>
        <p:nvSpPr>
          <p:cNvPr id="474" name="Google Shape;474;p24"/>
          <p:cNvSpPr txBox="1"/>
          <p:nvPr/>
        </p:nvSpPr>
        <p:spPr>
          <a:xfrm>
            <a:off x="9486239" y="3305165"/>
            <a:ext cx="7509300" cy="4433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Our history is a tapestry woven with threads of triumph and tribulation, of moments that shaped our identity and heritage. It is a narrative of resilience, innovation, and progress passed down from generation to generation. </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Our history is a testament to the courage and wisdom of those who came before us, paving the way for the world we inhabit today. As we look back on the chapters of our past, we honor the struggles and achievements that have brought.</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p:txBody>
      </p:sp>
      <p:pic>
        <p:nvPicPr>
          <p:cNvPr id="475" name="Google Shape;475;p24"/>
          <p:cNvPicPr preferRelativeResize="0"/>
          <p:nvPr/>
        </p:nvPicPr>
        <p:blipFill>
          <a:blip r:embed="rId5">
            <a:alphaModFix/>
          </a:blip>
          <a:stretch>
            <a:fillRect/>
          </a:stretch>
        </p:blipFill>
        <p:spPr>
          <a:xfrm>
            <a:off x="17296315" y="8845363"/>
            <a:ext cx="1460875" cy="63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5"/>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481" name="Google Shape;481;p25"/>
          <p:cNvSpPr/>
          <p:nvPr/>
        </p:nvSpPr>
        <p:spPr>
          <a:xfrm rot="-6824096">
            <a:off x="11396097" y="-4385844"/>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txBox="1"/>
          <p:nvPr/>
        </p:nvSpPr>
        <p:spPr>
          <a:xfrm>
            <a:off x="13937569" y="6162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483" name="Google Shape;483;p25"/>
          <p:cNvSpPr txBox="1"/>
          <p:nvPr/>
        </p:nvSpPr>
        <p:spPr>
          <a:xfrm>
            <a:off x="16320901" y="6162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484" name="Google Shape;484;p25"/>
          <p:cNvSpPr txBox="1"/>
          <p:nvPr/>
        </p:nvSpPr>
        <p:spPr>
          <a:xfrm>
            <a:off x="11695401" y="6162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485" name="Google Shape;485;p25"/>
          <p:cNvSpPr txBox="1"/>
          <p:nvPr/>
        </p:nvSpPr>
        <p:spPr>
          <a:xfrm>
            <a:off x="9486239" y="6162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486" name="Google Shape;486;p25"/>
          <p:cNvSpPr txBox="1"/>
          <p:nvPr/>
        </p:nvSpPr>
        <p:spPr>
          <a:xfrm>
            <a:off x="2034430" y="6162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487" name="Google Shape;487;p25"/>
          <p:cNvSpPr txBox="1"/>
          <p:nvPr/>
        </p:nvSpPr>
        <p:spPr>
          <a:xfrm>
            <a:off x="1028700" y="2210208"/>
            <a:ext cx="7446997" cy="8699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500" u="none" cap="none" strike="noStrike">
                <a:solidFill>
                  <a:srgbClr val="3D3B39"/>
                </a:solidFill>
                <a:latin typeface="Archivo Black"/>
                <a:ea typeface="Archivo Black"/>
                <a:cs typeface="Archivo Black"/>
                <a:sym typeface="Archivo Black"/>
              </a:rPr>
              <a:t>OUR HISTORY</a:t>
            </a:r>
            <a:endParaRPr/>
          </a:p>
        </p:txBody>
      </p:sp>
      <p:sp>
        <p:nvSpPr>
          <p:cNvPr id="488" name="Google Shape;488;p25"/>
          <p:cNvSpPr/>
          <p:nvPr/>
        </p:nvSpPr>
        <p:spPr>
          <a:xfrm>
            <a:off x="1237762" y="5000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cxnSp>
        <p:nvCxnSpPr>
          <p:cNvPr id="489" name="Google Shape;489;p25"/>
          <p:cNvCxnSpPr/>
          <p:nvPr/>
        </p:nvCxnSpPr>
        <p:spPr>
          <a:xfrm>
            <a:off x="1239350" y="5267542"/>
            <a:ext cx="15790097" cy="0"/>
          </a:xfrm>
          <a:prstGeom prst="straightConnector1">
            <a:avLst/>
          </a:prstGeom>
          <a:noFill/>
          <a:ln cap="flat" cmpd="sng" w="114300">
            <a:solidFill>
              <a:srgbClr val="EA696B"/>
            </a:solidFill>
            <a:prstDash val="solid"/>
            <a:round/>
            <a:headEnd len="sm" w="sm" type="none"/>
            <a:tailEnd len="sm" w="sm" type="none"/>
          </a:ln>
        </p:spPr>
      </p:cxnSp>
      <p:grpSp>
        <p:nvGrpSpPr>
          <p:cNvPr id="490" name="Google Shape;490;p25"/>
          <p:cNvGrpSpPr/>
          <p:nvPr/>
        </p:nvGrpSpPr>
        <p:grpSpPr>
          <a:xfrm rot="5400000">
            <a:off x="2069625" y="3021639"/>
            <a:ext cx="2429006" cy="4510857"/>
            <a:chOff x="0" y="-28575"/>
            <a:chExt cx="639738" cy="1188044"/>
          </a:xfrm>
        </p:grpSpPr>
        <p:sp>
          <p:nvSpPr>
            <p:cNvPr id="491" name="Google Shape;491;p25"/>
            <p:cNvSpPr/>
            <p:nvPr/>
          </p:nvSpPr>
          <p:spPr>
            <a:xfrm>
              <a:off x="0" y="0"/>
              <a:ext cx="639738" cy="1159469"/>
            </a:xfrm>
            <a:custGeom>
              <a:rect b="b" l="l" r="r" t="t"/>
              <a:pathLst>
                <a:path extrusionOk="0" h="1159469" w="639738">
                  <a:moveTo>
                    <a:pt x="70120" y="0"/>
                  </a:moveTo>
                  <a:lnTo>
                    <a:pt x="569618" y="0"/>
                  </a:lnTo>
                  <a:cubicBezTo>
                    <a:pt x="588215" y="0"/>
                    <a:pt x="606050" y="7388"/>
                    <a:pt x="619200" y="20538"/>
                  </a:cubicBezTo>
                  <a:cubicBezTo>
                    <a:pt x="632351" y="33688"/>
                    <a:pt x="639738" y="51523"/>
                    <a:pt x="639738" y="70120"/>
                  </a:cubicBezTo>
                  <a:lnTo>
                    <a:pt x="639738" y="1089349"/>
                  </a:lnTo>
                  <a:cubicBezTo>
                    <a:pt x="639738" y="1107946"/>
                    <a:pt x="632351" y="1125782"/>
                    <a:pt x="619200" y="1138932"/>
                  </a:cubicBezTo>
                  <a:cubicBezTo>
                    <a:pt x="606050" y="1152082"/>
                    <a:pt x="588215" y="1159469"/>
                    <a:pt x="569618" y="1159469"/>
                  </a:cubicBezTo>
                  <a:lnTo>
                    <a:pt x="70120" y="1159469"/>
                  </a:lnTo>
                  <a:cubicBezTo>
                    <a:pt x="51523" y="1159469"/>
                    <a:pt x="33688" y="1152082"/>
                    <a:pt x="20538" y="1138932"/>
                  </a:cubicBezTo>
                  <a:cubicBezTo>
                    <a:pt x="7388" y="1125782"/>
                    <a:pt x="0" y="1107946"/>
                    <a:pt x="0" y="1089349"/>
                  </a:cubicBezTo>
                  <a:lnTo>
                    <a:pt x="0" y="70120"/>
                  </a:lnTo>
                  <a:cubicBezTo>
                    <a:pt x="0" y="51523"/>
                    <a:pt x="7388" y="33688"/>
                    <a:pt x="20538" y="20538"/>
                  </a:cubicBezTo>
                  <a:cubicBezTo>
                    <a:pt x="33688" y="7388"/>
                    <a:pt x="51523" y="0"/>
                    <a:pt x="70120"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txBox="1"/>
            <p:nvPr/>
          </p:nvSpPr>
          <p:spPr>
            <a:xfrm>
              <a:off x="0" y="-28575"/>
              <a:ext cx="639738" cy="11880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3" name="Google Shape;493;p25"/>
          <p:cNvGrpSpPr/>
          <p:nvPr/>
        </p:nvGrpSpPr>
        <p:grpSpPr>
          <a:xfrm rot="5400000">
            <a:off x="7983745" y="3021639"/>
            <a:ext cx="2429006" cy="4510857"/>
            <a:chOff x="0" y="-28575"/>
            <a:chExt cx="639738" cy="1188044"/>
          </a:xfrm>
        </p:grpSpPr>
        <p:sp>
          <p:nvSpPr>
            <p:cNvPr id="494" name="Google Shape;494;p25"/>
            <p:cNvSpPr/>
            <p:nvPr/>
          </p:nvSpPr>
          <p:spPr>
            <a:xfrm>
              <a:off x="0" y="0"/>
              <a:ext cx="639738" cy="1159469"/>
            </a:xfrm>
            <a:custGeom>
              <a:rect b="b" l="l" r="r" t="t"/>
              <a:pathLst>
                <a:path extrusionOk="0" h="1159469" w="639738">
                  <a:moveTo>
                    <a:pt x="70120" y="0"/>
                  </a:moveTo>
                  <a:lnTo>
                    <a:pt x="569618" y="0"/>
                  </a:lnTo>
                  <a:cubicBezTo>
                    <a:pt x="588215" y="0"/>
                    <a:pt x="606050" y="7388"/>
                    <a:pt x="619200" y="20538"/>
                  </a:cubicBezTo>
                  <a:cubicBezTo>
                    <a:pt x="632351" y="33688"/>
                    <a:pt x="639738" y="51523"/>
                    <a:pt x="639738" y="70120"/>
                  </a:cubicBezTo>
                  <a:lnTo>
                    <a:pt x="639738" y="1089349"/>
                  </a:lnTo>
                  <a:cubicBezTo>
                    <a:pt x="639738" y="1107946"/>
                    <a:pt x="632351" y="1125782"/>
                    <a:pt x="619200" y="1138932"/>
                  </a:cubicBezTo>
                  <a:cubicBezTo>
                    <a:pt x="606050" y="1152082"/>
                    <a:pt x="588215" y="1159469"/>
                    <a:pt x="569618" y="1159469"/>
                  </a:cubicBezTo>
                  <a:lnTo>
                    <a:pt x="70120" y="1159469"/>
                  </a:lnTo>
                  <a:cubicBezTo>
                    <a:pt x="51523" y="1159469"/>
                    <a:pt x="33688" y="1152082"/>
                    <a:pt x="20538" y="1138932"/>
                  </a:cubicBezTo>
                  <a:cubicBezTo>
                    <a:pt x="7388" y="1125782"/>
                    <a:pt x="0" y="1107946"/>
                    <a:pt x="0" y="1089349"/>
                  </a:cubicBezTo>
                  <a:lnTo>
                    <a:pt x="0" y="70120"/>
                  </a:lnTo>
                  <a:cubicBezTo>
                    <a:pt x="0" y="51523"/>
                    <a:pt x="7388" y="33688"/>
                    <a:pt x="20538" y="20538"/>
                  </a:cubicBezTo>
                  <a:cubicBezTo>
                    <a:pt x="33688" y="7388"/>
                    <a:pt x="51523" y="0"/>
                    <a:pt x="70120"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5"/>
            <p:cNvSpPr txBox="1"/>
            <p:nvPr/>
          </p:nvSpPr>
          <p:spPr>
            <a:xfrm>
              <a:off x="0" y="-28575"/>
              <a:ext cx="639738" cy="11880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6" name="Google Shape;496;p25"/>
          <p:cNvGrpSpPr/>
          <p:nvPr/>
        </p:nvGrpSpPr>
        <p:grpSpPr>
          <a:xfrm rot="5400000">
            <a:off x="13897865" y="3021639"/>
            <a:ext cx="2429006" cy="4510857"/>
            <a:chOff x="0" y="-28575"/>
            <a:chExt cx="639738" cy="1188044"/>
          </a:xfrm>
        </p:grpSpPr>
        <p:sp>
          <p:nvSpPr>
            <p:cNvPr id="497" name="Google Shape;497;p25"/>
            <p:cNvSpPr/>
            <p:nvPr/>
          </p:nvSpPr>
          <p:spPr>
            <a:xfrm>
              <a:off x="0" y="0"/>
              <a:ext cx="639738" cy="1159469"/>
            </a:xfrm>
            <a:custGeom>
              <a:rect b="b" l="l" r="r" t="t"/>
              <a:pathLst>
                <a:path extrusionOk="0" h="1159469" w="639738">
                  <a:moveTo>
                    <a:pt x="70120" y="0"/>
                  </a:moveTo>
                  <a:lnTo>
                    <a:pt x="569618" y="0"/>
                  </a:lnTo>
                  <a:cubicBezTo>
                    <a:pt x="588215" y="0"/>
                    <a:pt x="606050" y="7388"/>
                    <a:pt x="619200" y="20538"/>
                  </a:cubicBezTo>
                  <a:cubicBezTo>
                    <a:pt x="632351" y="33688"/>
                    <a:pt x="639738" y="51523"/>
                    <a:pt x="639738" y="70120"/>
                  </a:cubicBezTo>
                  <a:lnTo>
                    <a:pt x="639738" y="1089349"/>
                  </a:lnTo>
                  <a:cubicBezTo>
                    <a:pt x="639738" y="1107946"/>
                    <a:pt x="632351" y="1125782"/>
                    <a:pt x="619200" y="1138932"/>
                  </a:cubicBezTo>
                  <a:cubicBezTo>
                    <a:pt x="606050" y="1152082"/>
                    <a:pt x="588215" y="1159469"/>
                    <a:pt x="569618" y="1159469"/>
                  </a:cubicBezTo>
                  <a:lnTo>
                    <a:pt x="70120" y="1159469"/>
                  </a:lnTo>
                  <a:cubicBezTo>
                    <a:pt x="51523" y="1159469"/>
                    <a:pt x="33688" y="1152082"/>
                    <a:pt x="20538" y="1138932"/>
                  </a:cubicBezTo>
                  <a:cubicBezTo>
                    <a:pt x="7388" y="1125782"/>
                    <a:pt x="0" y="1107946"/>
                    <a:pt x="0" y="1089349"/>
                  </a:cubicBezTo>
                  <a:lnTo>
                    <a:pt x="0" y="70120"/>
                  </a:lnTo>
                  <a:cubicBezTo>
                    <a:pt x="0" y="51523"/>
                    <a:pt x="7388" y="33688"/>
                    <a:pt x="20538" y="20538"/>
                  </a:cubicBezTo>
                  <a:cubicBezTo>
                    <a:pt x="33688" y="7388"/>
                    <a:pt x="51523" y="0"/>
                    <a:pt x="70120"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txBox="1"/>
            <p:nvPr/>
          </p:nvSpPr>
          <p:spPr>
            <a:xfrm>
              <a:off x="0" y="-28575"/>
              <a:ext cx="639738" cy="11880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9" name="Google Shape;499;p25"/>
          <p:cNvSpPr/>
          <p:nvPr/>
        </p:nvSpPr>
        <p:spPr>
          <a:xfrm>
            <a:off x="8562925" y="4353756"/>
            <a:ext cx="1316566" cy="1732323"/>
          </a:xfrm>
          <a:custGeom>
            <a:rect b="b" l="l" r="r" t="t"/>
            <a:pathLst>
              <a:path extrusionOk="0" h="1732323" w="1316566">
                <a:moveTo>
                  <a:pt x="0" y="0"/>
                </a:moveTo>
                <a:lnTo>
                  <a:pt x="1316565" y="0"/>
                </a:lnTo>
                <a:lnTo>
                  <a:pt x="1316565" y="1732323"/>
                </a:lnTo>
                <a:lnTo>
                  <a:pt x="0" y="1732323"/>
                </a:lnTo>
                <a:lnTo>
                  <a:pt x="0" y="0"/>
                </a:lnTo>
                <a:close/>
              </a:path>
            </a:pathLst>
          </a:custGeom>
          <a:blipFill rotWithShape="1">
            <a:blip r:embed="rId4">
              <a:alphaModFix/>
            </a:blip>
            <a:stretch>
              <a:fillRect b="0" l="0" r="0" t="0"/>
            </a:stretch>
          </a:blipFill>
          <a:ln>
            <a:noFill/>
          </a:ln>
        </p:spPr>
      </p:sp>
      <p:sp>
        <p:nvSpPr>
          <p:cNvPr id="500" name="Google Shape;500;p25"/>
          <p:cNvSpPr txBox="1"/>
          <p:nvPr/>
        </p:nvSpPr>
        <p:spPr>
          <a:xfrm>
            <a:off x="1028700" y="7520270"/>
            <a:ext cx="4842526"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424242"/>
                </a:solidFill>
                <a:latin typeface="Archivo Black"/>
                <a:ea typeface="Archivo Black"/>
                <a:cs typeface="Archivo Black"/>
                <a:sym typeface="Archivo Black"/>
              </a:rPr>
              <a:t>ADD A MAIN POINT</a:t>
            </a:r>
            <a:endParaRPr/>
          </a:p>
        </p:txBody>
      </p:sp>
      <p:sp>
        <p:nvSpPr>
          <p:cNvPr id="501" name="Google Shape;501;p25"/>
          <p:cNvSpPr txBox="1"/>
          <p:nvPr/>
        </p:nvSpPr>
        <p:spPr>
          <a:xfrm>
            <a:off x="6942820" y="7520270"/>
            <a:ext cx="4842526"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424242"/>
                </a:solidFill>
                <a:latin typeface="Archivo Black"/>
                <a:ea typeface="Archivo Black"/>
                <a:cs typeface="Archivo Black"/>
                <a:sym typeface="Archivo Black"/>
              </a:rPr>
              <a:t>ADD A MAIN POINT</a:t>
            </a:r>
            <a:endParaRPr/>
          </a:p>
        </p:txBody>
      </p:sp>
      <p:sp>
        <p:nvSpPr>
          <p:cNvPr id="502" name="Google Shape;502;p25"/>
          <p:cNvSpPr txBox="1"/>
          <p:nvPr/>
        </p:nvSpPr>
        <p:spPr>
          <a:xfrm>
            <a:off x="12856939" y="7472836"/>
            <a:ext cx="4842526"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424242"/>
                </a:solidFill>
                <a:latin typeface="Archivo Black"/>
                <a:ea typeface="Archivo Black"/>
                <a:cs typeface="Archivo Black"/>
                <a:sym typeface="Archivo Black"/>
              </a:rPr>
              <a:t>ADD A MAIN POINT</a:t>
            </a:r>
            <a:endParaRPr/>
          </a:p>
        </p:txBody>
      </p:sp>
      <p:sp>
        <p:nvSpPr>
          <p:cNvPr id="503" name="Google Shape;503;p25"/>
          <p:cNvSpPr txBox="1"/>
          <p:nvPr/>
        </p:nvSpPr>
        <p:spPr>
          <a:xfrm>
            <a:off x="1028700" y="8209313"/>
            <a:ext cx="41745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504" name="Google Shape;504;p25"/>
          <p:cNvSpPr txBox="1"/>
          <p:nvPr/>
        </p:nvSpPr>
        <p:spPr>
          <a:xfrm>
            <a:off x="6942820" y="8209313"/>
            <a:ext cx="41745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505" name="Google Shape;505;p25"/>
          <p:cNvSpPr txBox="1"/>
          <p:nvPr/>
        </p:nvSpPr>
        <p:spPr>
          <a:xfrm>
            <a:off x="12856939" y="8161879"/>
            <a:ext cx="41745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506" name="Google Shape;506;p25"/>
          <p:cNvSpPr/>
          <p:nvPr/>
        </p:nvSpPr>
        <p:spPr>
          <a:xfrm rot="4628311">
            <a:off x="-3679310" y="6781445"/>
            <a:ext cx="7824095" cy="6614080"/>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25"/>
          <p:cNvPicPr preferRelativeResize="0"/>
          <p:nvPr/>
        </p:nvPicPr>
        <p:blipFill>
          <a:blip r:embed="rId5">
            <a:alphaModFix/>
          </a:blip>
          <a:stretch>
            <a:fillRect/>
          </a:stretch>
        </p:blipFill>
        <p:spPr>
          <a:xfrm>
            <a:off x="2279475" y="4350741"/>
            <a:ext cx="1952425" cy="1898934"/>
          </a:xfrm>
          <a:prstGeom prst="rect">
            <a:avLst/>
          </a:prstGeom>
          <a:noFill/>
          <a:ln>
            <a:noFill/>
          </a:ln>
        </p:spPr>
      </p:pic>
      <p:pic>
        <p:nvPicPr>
          <p:cNvPr id="508" name="Google Shape;508;p25"/>
          <p:cNvPicPr preferRelativeResize="0"/>
          <p:nvPr/>
        </p:nvPicPr>
        <p:blipFill>
          <a:blip r:embed="rId6">
            <a:alphaModFix/>
          </a:blip>
          <a:stretch>
            <a:fillRect/>
          </a:stretch>
        </p:blipFill>
        <p:spPr>
          <a:xfrm>
            <a:off x="14164575" y="4353531"/>
            <a:ext cx="1952425" cy="1732769"/>
          </a:xfrm>
          <a:prstGeom prst="rect">
            <a:avLst/>
          </a:prstGeom>
          <a:noFill/>
          <a:ln>
            <a:noFill/>
          </a:ln>
        </p:spPr>
      </p:pic>
      <p:pic>
        <p:nvPicPr>
          <p:cNvPr id="509" name="Google Shape;509;p25"/>
          <p:cNvPicPr preferRelativeResize="0"/>
          <p:nvPr/>
        </p:nvPicPr>
        <p:blipFill>
          <a:blip r:embed="rId7">
            <a:alphaModFix/>
          </a:blip>
          <a:stretch>
            <a:fillRect/>
          </a:stretch>
        </p:blipFill>
        <p:spPr>
          <a:xfrm>
            <a:off x="15835440" y="2154763"/>
            <a:ext cx="1460875" cy="635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26"/>
          <p:cNvPicPr preferRelativeResize="0"/>
          <p:nvPr/>
        </p:nvPicPr>
        <p:blipFill>
          <a:blip r:embed="rId3">
            <a:alphaModFix/>
          </a:blip>
          <a:stretch>
            <a:fillRect/>
          </a:stretch>
        </p:blipFill>
        <p:spPr>
          <a:xfrm>
            <a:off x="-78425" y="1413"/>
            <a:ext cx="18553226" cy="10662673"/>
          </a:xfrm>
          <a:prstGeom prst="rect">
            <a:avLst/>
          </a:prstGeom>
          <a:noFill/>
          <a:ln>
            <a:noFill/>
          </a:ln>
        </p:spPr>
      </p:pic>
      <p:grpSp>
        <p:nvGrpSpPr>
          <p:cNvPr id="515" name="Google Shape;515;p26"/>
          <p:cNvGrpSpPr/>
          <p:nvPr/>
        </p:nvGrpSpPr>
        <p:grpSpPr>
          <a:xfrm rot="5400000">
            <a:off x="7567967" y="-7799492"/>
            <a:ext cx="3260563" cy="18396496"/>
            <a:chOff x="0" y="-28575"/>
            <a:chExt cx="858749" cy="4845168"/>
          </a:xfrm>
        </p:grpSpPr>
        <p:sp>
          <p:nvSpPr>
            <p:cNvPr id="516" name="Google Shape;516;p26"/>
            <p:cNvSpPr/>
            <p:nvPr/>
          </p:nvSpPr>
          <p:spPr>
            <a:xfrm>
              <a:off x="0" y="0"/>
              <a:ext cx="858749" cy="4816592"/>
            </a:xfrm>
            <a:custGeom>
              <a:rect b="b" l="l" r="r" t="t"/>
              <a:pathLst>
                <a:path extrusionOk="0" h="4816592" w="858749">
                  <a:moveTo>
                    <a:pt x="52237" y="0"/>
                  </a:moveTo>
                  <a:lnTo>
                    <a:pt x="806512" y="0"/>
                  </a:lnTo>
                  <a:cubicBezTo>
                    <a:pt x="835362" y="0"/>
                    <a:pt x="858749" y="23387"/>
                    <a:pt x="858749" y="52237"/>
                  </a:cubicBezTo>
                  <a:lnTo>
                    <a:pt x="858749" y="4764355"/>
                  </a:lnTo>
                  <a:cubicBezTo>
                    <a:pt x="858749" y="4793205"/>
                    <a:pt x="835362" y="4816592"/>
                    <a:pt x="806512" y="4816592"/>
                  </a:cubicBezTo>
                  <a:lnTo>
                    <a:pt x="52237" y="4816592"/>
                  </a:lnTo>
                  <a:cubicBezTo>
                    <a:pt x="23387" y="4816592"/>
                    <a:pt x="0" y="4793205"/>
                    <a:pt x="0" y="4764355"/>
                  </a:cubicBezTo>
                  <a:lnTo>
                    <a:pt x="0" y="52237"/>
                  </a:lnTo>
                  <a:cubicBezTo>
                    <a:pt x="0" y="23387"/>
                    <a:pt x="23387" y="0"/>
                    <a:pt x="52237"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txBox="1"/>
            <p:nvPr/>
          </p:nvSpPr>
          <p:spPr>
            <a:xfrm>
              <a:off x="0" y="-28575"/>
              <a:ext cx="858749" cy="4845168"/>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8" name="Google Shape;518;p26"/>
          <p:cNvSpPr txBox="1"/>
          <p:nvPr/>
        </p:nvSpPr>
        <p:spPr>
          <a:xfrm>
            <a:off x="3954855" y="547856"/>
            <a:ext cx="11590702" cy="182562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27"/>
          <p:cNvPicPr preferRelativeResize="0"/>
          <p:nvPr/>
        </p:nvPicPr>
        <p:blipFill>
          <a:blip r:embed="rId3">
            <a:alphaModFix/>
          </a:blip>
          <a:stretch>
            <a:fillRect/>
          </a:stretch>
        </p:blipFill>
        <p:spPr>
          <a:xfrm>
            <a:off x="10724353" y="1860760"/>
            <a:ext cx="6218226" cy="8303195"/>
          </a:xfrm>
          <a:prstGeom prst="rect">
            <a:avLst/>
          </a:prstGeom>
          <a:noFill/>
          <a:ln>
            <a:noFill/>
          </a:ln>
        </p:spPr>
      </p:pic>
      <p:sp>
        <p:nvSpPr>
          <p:cNvPr id="524" name="Google Shape;524;p27"/>
          <p:cNvSpPr/>
          <p:nvPr/>
        </p:nvSpPr>
        <p:spPr>
          <a:xfrm rot="4628311">
            <a:off x="-3957919" y="5448353"/>
            <a:ext cx="8647642" cy="7310264"/>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rot="-6824096">
            <a:off x="10714084" y="-5164997"/>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1085362" y="4619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4">
              <a:alphaModFix/>
            </a:blip>
            <a:stretch>
              <a:fillRect b="0" l="0" r="0" t="0"/>
            </a:stretch>
          </a:blipFill>
          <a:ln>
            <a:noFill/>
          </a:ln>
        </p:spPr>
      </p:sp>
      <p:sp>
        <p:nvSpPr>
          <p:cNvPr id="527" name="Google Shape;527;p27"/>
          <p:cNvSpPr txBox="1"/>
          <p:nvPr/>
        </p:nvSpPr>
        <p:spPr>
          <a:xfrm>
            <a:off x="1028700" y="6751568"/>
            <a:ext cx="1280476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 Include a credit, citation, or supporting message</a:t>
            </a:r>
            <a:endParaRPr/>
          </a:p>
        </p:txBody>
      </p:sp>
      <p:sp>
        <p:nvSpPr>
          <p:cNvPr id="528" name="Google Shape;528;p27"/>
          <p:cNvSpPr txBox="1"/>
          <p:nvPr/>
        </p:nvSpPr>
        <p:spPr>
          <a:xfrm>
            <a:off x="13937569" y="6162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529" name="Google Shape;529;p27"/>
          <p:cNvSpPr txBox="1"/>
          <p:nvPr/>
        </p:nvSpPr>
        <p:spPr>
          <a:xfrm>
            <a:off x="16320901" y="6162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530" name="Google Shape;530;p27"/>
          <p:cNvSpPr txBox="1"/>
          <p:nvPr/>
        </p:nvSpPr>
        <p:spPr>
          <a:xfrm>
            <a:off x="11695401" y="6162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531" name="Google Shape;531;p27"/>
          <p:cNvSpPr txBox="1"/>
          <p:nvPr/>
        </p:nvSpPr>
        <p:spPr>
          <a:xfrm>
            <a:off x="9486239" y="6162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532" name="Google Shape;532;p27"/>
          <p:cNvSpPr txBox="1"/>
          <p:nvPr/>
        </p:nvSpPr>
        <p:spPr>
          <a:xfrm>
            <a:off x="2034430" y="6162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533" name="Google Shape;533;p27"/>
          <p:cNvSpPr txBox="1"/>
          <p:nvPr/>
        </p:nvSpPr>
        <p:spPr>
          <a:xfrm>
            <a:off x="1085362" y="2034292"/>
            <a:ext cx="9313800" cy="4002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500" u="none" cap="none" strike="noStrike">
                <a:solidFill>
                  <a:srgbClr val="3D3B39"/>
                </a:solidFill>
                <a:latin typeface="Archivo Black"/>
                <a:ea typeface="Archivo Black"/>
                <a:cs typeface="Archivo Black"/>
                <a:sym typeface="Archivo Black"/>
              </a:rPr>
              <a:t>WRITE AN ORIGINAL STATEMENT OR INSPIRING QUOTE</a:t>
            </a:r>
            <a:endParaRPr/>
          </a:p>
        </p:txBody>
      </p:sp>
      <p:pic>
        <p:nvPicPr>
          <p:cNvPr id="534" name="Google Shape;534;p27"/>
          <p:cNvPicPr preferRelativeResize="0"/>
          <p:nvPr/>
        </p:nvPicPr>
        <p:blipFill>
          <a:blip r:embed="rId5">
            <a:alphaModFix/>
          </a:blip>
          <a:stretch>
            <a:fillRect/>
          </a:stretch>
        </p:blipFill>
        <p:spPr>
          <a:xfrm>
            <a:off x="16585890" y="1490888"/>
            <a:ext cx="1460875" cy="635975"/>
          </a:xfrm>
          <a:prstGeom prst="rect">
            <a:avLst/>
          </a:prstGeom>
          <a:noFill/>
          <a:ln>
            <a:noFill/>
          </a:ln>
        </p:spPr>
      </p:pic>
      <p:pic>
        <p:nvPicPr>
          <p:cNvPr id="535" name="Google Shape;535;p27"/>
          <p:cNvPicPr preferRelativeResize="0"/>
          <p:nvPr/>
        </p:nvPicPr>
        <p:blipFill>
          <a:blip r:embed="rId5">
            <a:alphaModFix/>
          </a:blip>
          <a:stretch>
            <a:fillRect/>
          </a:stretch>
        </p:blipFill>
        <p:spPr>
          <a:xfrm>
            <a:off x="2617965" y="8951438"/>
            <a:ext cx="1460875" cy="63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28"/>
          <p:cNvPicPr preferRelativeResize="0"/>
          <p:nvPr/>
        </p:nvPicPr>
        <p:blipFill>
          <a:blip r:embed="rId3">
            <a:alphaModFix/>
          </a:blip>
          <a:stretch>
            <a:fillRect/>
          </a:stretch>
        </p:blipFill>
        <p:spPr>
          <a:xfrm>
            <a:off x="-8711950" y="-5009450"/>
            <a:ext cx="19934525" cy="19769058"/>
          </a:xfrm>
          <a:prstGeom prst="rect">
            <a:avLst/>
          </a:prstGeom>
          <a:noFill/>
          <a:ln>
            <a:noFill/>
          </a:ln>
        </p:spPr>
      </p:pic>
      <p:sp>
        <p:nvSpPr>
          <p:cNvPr id="541" name="Google Shape;541;p28"/>
          <p:cNvSpPr/>
          <p:nvPr/>
        </p:nvSpPr>
        <p:spPr>
          <a:xfrm>
            <a:off x="1085362" y="4619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4">
              <a:alphaModFix/>
            </a:blip>
            <a:stretch>
              <a:fillRect b="0" l="0" r="0" t="0"/>
            </a:stretch>
          </a:blipFill>
          <a:ln>
            <a:noFill/>
          </a:ln>
        </p:spPr>
      </p:sp>
      <p:sp>
        <p:nvSpPr>
          <p:cNvPr id="542" name="Google Shape;542;p28"/>
          <p:cNvSpPr/>
          <p:nvPr/>
        </p:nvSpPr>
        <p:spPr>
          <a:xfrm>
            <a:off x="10800897" y="3624909"/>
            <a:ext cx="210121" cy="300173"/>
          </a:xfrm>
          <a:custGeom>
            <a:rect b="b" l="l" r="r" t="t"/>
            <a:pathLst>
              <a:path extrusionOk="0" h="300173" w="210121">
                <a:moveTo>
                  <a:pt x="0" y="0"/>
                </a:moveTo>
                <a:lnTo>
                  <a:pt x="210121" y="0"/>
                </a:lnTo>
                <a:lnTo>
                  <a:pt x="210121" y="300173"/>
                </a:lnTo>
                <a:lnTo>
                  <a:pt x="0" y="300173"/>
                </a:lnTo>
                <a:lnTo>
                  <a:pt x="0" y="0"/>
                </a:lnTo>
                <a:close/>
              </a:path>
            </a:pathLst>
          </a:custGeom>
          <a:blipFill rotWithShape="1">
            <a:blip r:embed="rId5">
              <a:alphaModFix/>
            </a:blip>
            <a:stretch>
              <a:fillRect b="0" l="0" r="0" t="0"/>
            </a:stretch>
          </a:blipFill>
          <a:ln>
            <a:noFill/>
          </a:ln>
        </p:spPr>
      </p:sp>
      <p:sp>
        <p:nvSpPr>
          <p:cNvPr id="543" name="Google Shape;543;p28"/>
          <p:cNvSpPr/>
          <p:nvPr/>
        </p:nvSpPr>
        <p:spPr>
          <a:xfrm>
            <a:off x="10774274" y="4576475"/>
            <a:ext cx="263367" cy="263367"/>
          </a:xfrm>
          <a:custGeom>
            <a:rect b="b" l="l" r="r" t="t"/>
            <a:pathLst>
              <a:path extrusionOk="0" h="263367" w="263367">
                <a:moveTo>
                  <a:pt x="0" y="0"/>
                </a:moveTo>
                <a:lnTo>
                  <a:pt x="263367" y="0"/>
                </a:lnTo>
                <a:lnTo>
                  <a:pt x="263367" y="263368"/>
                </a:lnTo>
                <a:lnTo>
                  <a:pt x="0" y="263368"/>
                </a:lnTo>
                <a:lnTo>
                  <a:pt x="0" y="0"/>
                </a:lnTo>
                <a:close/>
              </a:path>
            </a:pathLst>
          </a:custGeom>
          <a:blipFill rotWithShape="1">
            <a:blip r:embed="rId6">
              <a:alphaModFix/>
            </a:blip>
            <a:stretch>
              <a:fillRect b="0" l="0" r="0" t="0"/>
            </a:stretch>
          </a:blipFill>
          <a:ln>
            <a:noFill/>
          </a:ln>
        </p:spPr>
      </p:sp>
      <p:sp>
        <p:nvSpPr>
          <p:cNvPr id="544" name="Google Shape;544;p28"/>
          <p:cNvSpPr/>
          <p:nvPr/>
        </p:nvSpPr>
        <p:spPr>
          <a:xfrm>
            <a:off x="10782893" y="5526470"/>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7">
              <a:alphaModFix/>
            </a:blip>
            <a:stretch>
              <a:fillRect b="0" l="0" r="0" t="0"/>
            </a:stretch>
          </a:blipFill>
          <a:ln>
            <a:noFill/>
          </a:ln>
        </p:spPr>
      </p:sp>
      <p:sp>
        <p:nvSpPr>
          <p:cNvPr id="545" name="Google Shape;545;p28"/>
          <p:cNvSpPr/>
          <p:nvPr/>
        </p:nvSpPr>
        <p:spPr>
          <a:xfrm>
            <a:off x="10769440" y="7270150"/>
            <a:ext cx="273035" cy="273035"/>
          </a:xfrm>
          <a:custGeom>
            <a:rect b="b" l="l" r="r" t="t"/>
            <a:pathLst>
              <a:path extrusionOk="0" h="273035" w="273035">
                <a:moveTo>
                  <a:pt x="0" y="0"/>
                </a:moveTo>
                <a:lnTo>
                  <a:pt x="273035" y="0"/>
                </a:lnTo>
                <a:lnTo>
                  <a:pt x="273035" y="273035"/>
                </a:lnTo>
                <a:lnTo>
                  <a:pt x="0" y="273035"/>
                </a:lnTo>
                <a:lnTo>
                  <a:pt x="0" y="0"/>
                </a:lnTo>
                <a:close/>
              </a:path>
            </a:pathLst>
          </a:custGeom>
          <a:blipFill rotWithShape="1">
            <a:blip r:embed="rId8">
              <a:alphaModFix/>
            </a:blip>
            <a:stretch>
              <a:fillRect b="0" l="0" r="0" t="0"/>
            </a:stretch>
          </a:blipFill>
          <a:ln>
            <a:noFill/>
          </a:ln>
        </p:spPr>
      </p:sp>
      <p:sp>
        <p:nvSpPr>
          <p:cNvPr id="546" name="Google Shape;546;p28"/>
          <p:cNvSpPr/>
          <p:nvPr/>
        </p:nvSpPr>
        <p:spPr>
          <a:xfrm>
            <a:off x="10751582" y="6363428"/>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9">
              <a:alphaModFix/>
            </a:blip>
            <a:stretch>
              <a:fillRect b="0" l="0" r="0" t="0"/>
            </a:stretch>
          </a:blipFill>
          <a:ln>
            <a:noFill/>
          </a:ln>
        </p:spPr>
      </p:sp>
      <p:sp>
        <p:nvSpPr>
          <p:cNvPr id="547" name="Google Shape;547;p28"/>
          <p:cNvSpPr/>
          <p:nvPr/>
        </p:nvSpPr>
        <p:spPr>
          <a:xfrm rot="-388816">
            <a:off x="11125877" y="4279802"/>
            <a:ext cx="11032913" cy="9326647"/>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txBox="1"/>
          <p:nvPr/>
        </p:nvSpPr>
        <p:spPr>
          <a:xfrm>
            <a:off x="11439015" y="4519325"/>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D3B39"/>
                </a:solidFill>
                <a:latin typeface="Montserrat"/>
                <a:ea typeface="Montserrat"/>
                <a:cs typeface="Montserrat"/>
                <a:sym typeface="Montserrat"/>
              </a:rPr>
              <a:t>123-456-7890</a:t>
            </a:r>
            <a:endParaRPr/>
          </a:p>
        </p:txBody>
      </p:sp>
      <p:sp>
        <p:nvSpPr>
          <p:cNvPr id="549" name="Google Shape;549;p28"/>
          <p:cNvSpPr txBox="1"/>
          <p:nvPr/>
        </p:nvSpPr>
        <p:spPr>
          <a:xfrm>
            <a:off x="11439015" y="5407884"/>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D3B39"/>
                </a:solidFill>
                <a:latin typeface="Montserrat"/>
                <a:ea typeface="Montserrat"/>
                <a:cs typeface="Montserrat"/>
                <a:sym typeface="Montserrat"/>
              </a:rPr>
              <a:t>hello@reallygreatsite.com</a:t>
            </a:r>
            <a:endParaRPr/>
          </a:p>
        </p:txBody>
      </p:sp>
      <p:sp>
        <p:nvSpPr>
          <p:cNvPr id="550" name="Google Shape;550;p28"/>
          <p:cNvSpPr txBox="1"/>
          <p:nvPr/>
        </p:nvSpPr>
        <p:spPr>
          <a:xfrm>
            <a:off x="11439015" y="7189530"/>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D3B39"/>
                </a:solidFill>
                <a:latin typeface="Montserrat"/>
                <a:ea typeface="Montserrat"/>
                <a:cs typeface="Montserrat"/>
                <a:sym typeface="Montserrat"/>
              </a:rPr>
              <a:t>reallygreatsite.com</a:t>
            </a:r>
            <a:endParaRPr/>
          </a:p>
        </p:txBody>
      </p:sp>
      <p:sp>
        <p:nvSpPr>
          <p:cNvPr id="551" name="Google Shape;551;p28"/>
          <p:cNvSpPr txBox="1"/>
          <p:nvPr/>
        </p:nvSpPr>
        <p:spPr>
          <a:xfrm>
            <a:off x="11439015" y="6285229"/>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D3B39"/>
                </a:solidFill>
                <a:latin typeface="Montserrat"/>
                <a:ea typeface="Montserrat"/>
                <a:cs typeface="Montserrat"/>
                <a:sym typeface="Montserrat"/>
              </a:rPr>
              <a:t>@reallygreatsite</a:t>
            </a:r>
            <a:endParaRPr/>
          </a:p>
        </p:txBody>
      </p:sp>
      <p:sp>
        <p:nvSpPr>
          <p:cNvPr id="552" name="Google Shape;552;p28"/>
          <p:cNvSpPr txBox="1"/>
          <p:nvPr/>
        </p:nvSpPr>
        <p:spPr>
          <a:xfrm>
            <a:off x="13937569" y="6162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553" name="Google Shape;553;p28"/>
          <p:cNvSpPr txBox="1"/>
          <p:nvPr/>
        </p:nvSpPr>
        <p:spPr>
          <a:xfrm>
            <a:off x="16320901" y="6162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554" name="Google Shape;554;p28"/>
          <p:cNvSpPr txBox="1"/>
          <p:nvPr/>
        </p:nvSpPr>
        <p:spPr>
          <a:xfrm>
            <a:off x="11695401" y="6162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555" name="Google Shape;555;p28"/>
          <p:cNvSpPr txBox="1"/>
          <p:nvPr/>
        </p:nvSpPr>
        <p:spPr>
          <a:xfrm>
            <a:off x="9486239" y="6162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556" name="Google Shape;556;p28"/>
          <p:cNvSpPr txBox="1"/>
          <p:nvPr/>
        </p:nvSpPr>
        <p:spPr>
          <a:xfrm>
            <a:off x="2034430" y="6162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557" name="Google Shape;557;p28"/>
          <p:cNvSpPr txBox="1"/>
          <p:nvPr/>
        </p:nvSpPr>
        <p:spPr>
          <a:xfrm>
            <a:off x="10574732" y="2137192"/>
            <a:ext cx="6684568" cy="10668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CONTACT US</a:t>
            </a:r>
            <a:endParaRPr/>
          </a:p>
        </p:txBody>
      </p:sp>
      <p:sp>
        <p:nvSpPr>
          <p:cNvPr id="558" name="Google Shape;558;p28"/>
          <p:cNvSpPr txBox="1"/>
          <p:nvPr/>
        </p:nvSpPr>
        <p:spPr>
          <a:xfrm>
            <a:off x="11439015" y="3593703"/>
            <a:ext cx="5801458"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3D3B39"/>
                </a:solidFill>
                <a:latin typeface="Montserrat"/>
                <a:ea typeface="Montserrat"/>
                <a:cs typeface="Montserrat"/>
                <a:sym typeface="Montserrat"/>
              </a:rPr>
              <a:t>123 Anywhere St., Any City,ST 12345</a:t>
            </a:r>
            <a:endParaRPr/>
          </a:p>
        </p:txBody>
      </p:sp>
      <p:sp>
        <p:nvSpPr>
          <p:cNvPr id="559" name="Google Shape;559;p28"/>
          <p:cNvSpPr/>
          <p:nvPr/>
        </p:nvSpPr>
        <p:spPr>
          <a:xfrm>
            <a:off x="5329589" y="768659"/>
            <a:ext cx="194657" cy="306742"/>
          </a:xfrm>
          <a:custGeom>
            <a:rect b="b" l="l" r="r" t="t"/>
            <a:pathLst>
              <a:path extrusionOk="0" h="306742" w="194657">
                <a:moveTo>
                  <a:pt x="0" y="0"/>
                </a:moveTo>
                <a:lnTo>
                  <a:pt x="194657" y="0"/>
                </a:lnTo>
                <a:lnTo>
                  <a:pt x="194657" y="306742"/>
                </a:lnTo>
                <a:lnTo>
                  <a:pt x="0" y="306742"/>
                </a:lnTo>
                <a:lnTo>
                  <a:pt x="0" y="0"/>
                </a:lnTo>
                <a:close/>
              </a:path>
            </a:pathLst>
          </a:custGeom>
          <a:blipFill rotWithShape="1">
            <a:blip r:embed="rId10">
              <a:alphaModFix/>
            </a:blip>
            <a:stretch>
              <a:fillRect b="-427983" l="0" r="-264577" t="0"/>
            </a:stretch>
          </a:blipFill>
          <a:ln>
            <a:noFill/>
          </a:ln>
        </p:spPr>
      </p:sp>
      <p:pic>
        <p:nvPicPr>
          <p:cNvPr id="560" name="Google Shape;560;p28"/>
          <p:cNvPicPr preferRelativeResize="0"/>
          <p:nvPr/>
        </p:nvPicPr>
        <p:blipFill>
          <a:blip r:embed="rId11">
            <a:alphaModFix/>
          </a:blip>
          <a:stretch>
            <a:fillRect/>
          </a:stretch>
        </p:blipFill>
        <p:spPr>
          <a:xfrm>
            <a:off x="11325115" y="8971163"/>
            <a:ext cx="1460875" cy="635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29"/>
          <p:cNvPicPr preferRelativeResize="0"/>
          <p:nvPr/>
        </p:nvPicPr>
        <p:blipFill>
          <a:blip r:embed="rId3">
            <a:alphaModFix/>
          </a:blip>
          <a:stretch>
            <a:fillRect/>
          </a:stretch>
        </p:blipFill>
        <p:spPr>
          <a:xfrm>
            <a:off x="8880125" y="841950"/>
            <a:ext cx="8180825" cy="8564859"/>
          </a:xfrm>
          <a:prstGeom prst="rect">
            <a:avLst/>
          </a:prstGeom>
          <a:noFill/>
          <a:ln>
            <a:noFill/>
          </a:ln>
        </p:spPr>
      </p:pic>
      <p:sp>
        <p:nvSpPr>
          <p:cNvPr id="566" name="Google Shape;566;p29"/>
          <p:cNvSpPr txBox="1"/>
          <p:nvPr/>
        </p:nvSpPr>
        <p:spPr>
          <a:xfrm>
            <a:off x="1028700" y="765751"/>
            <a:ext cx="6061800" cy="2154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RESOURCE </a:t>
            </a:r>
            <a:endParaRPr/>
          </a:p>
          <a:p>
            <a:pPr indent="0" lvl="0" marL="0" marR="0" rtl="0" algn="l">
              <a:lnSpc>
                <a:spcPct val="120002"/>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PAGE</a:t>
            </a:r>
            <a:endParaRPr/>
          </a:p>
        </p:txBody>
      </p:sp>
      <p:sp>
        <p:nvSpPr>
          <p:cNvPr id="567" name="Google Shape;567;p29"/>
          <p:cNvSpPr txBox="1"/>
          <p:nvPr/>
        </p:nvSpPr>
        <p:spPr>
          <a:xfrm>
            <a:off x="1028700" y="3411855"/>
            <a:ext cx="5059200" cy="554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Use these design resources in your Canva Presentation.</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You can find these fonts online too. Happy designing! </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Don't forget to delete this page before presenting. </a:t>
            </a:r>
            <a:endParaRPr/>
          </a:p>
        </p:txBody>
      </p:sp>
      <p:sp>
        <p:nvSpPr>
          <p:cNvPr id="568" name="Google Shape;568;p29"/>
          <p:cNvSpPr txBox="1"/>
          <p:nvPr/>
        </p:nvSpPr>
        <p:spPr>
          <a:xfrm>
            <a:off x="1028700" y="4694491"/>
            <a:ext cx="4676700" cy="7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27" u="none" cap="none" strike="noStrike">
                <a:solidFill>
                  <a:srgbClr val="000000"/>
                </a:solidFill>
                <a:latin typeface="Montserrat"/>
                <a:ea typeface="Montserrat"/>
                <a:cs typeface="Montserrat"/>
                <a:sym typeface="Montserrat"/>
              </a:rPr>
              <a:t>This presentation template uses the following free fonts:</a:t>
            </a:r>
            <a:endParaRPr/>
          </a:p>
        </p:txBody>
      </p:sp>
      <p:sp>
        <p:nvSpPr>
          <p:cNvPr id="569" name="Google Shape;569;p29"/>
          <p:cNvSpPr txBox="1"/>
          <p:nvPr/>
        </p:nvSpPr>
        <p:spPr>
          <a:xfrm>
            <a:off x="1028700" y="5890639"/>
            <a:ext cx="5059200" cy="767400"/>
          </a:xfrm>
          <a:prstGeom prst="rect">
            <a:avLst/>
          </a:prstGeom>
          <a:noFill/>
          <a:ln>
            <a:noFill/>
          </a:ln>
        </p:spPr>
        <p:txBody>
          <a:bodyPr anchorCtr="0" anchor="t" bIns="0" lIns="0" spcFirstLastPara="1" rIns="0" wrap="square" tIns="0">
            <a:spAutoFit/>
          </a:bodyPr>
          <a:lstStyle/>
          <a:p>
            <a:pPr indent="-179433" lvl="1" marL="358866" marR="0" rtl="0" algn="l">
              <a:lnSpc>
                <a:spcPct val="100000"/>
              </a:lnSpc>
              <a:spcBef>
                <a:spcPts val="0"/>
              </a:spcBef>
              <a:spcAft>
                <a:spcPts val="0"/>
              </a:spcAft>
              <a:buClr>
                <a:srgbClr val="000000"/>
              </a:buClr>
              <a:buSzPts val="1662"/>
              <a:buFont typeface="Arial"/>
              <a:buAutoNum type="arabicPeriod"/>
            </a:pPr>
            <a:r>
              <a:rPr b="0" i="0" lang="en-US" sz="1662" u="none" cap="none" strike="noStrike">
                <a:solidFill>
                  <a:srgbClr val="000000"/>
                </a:solidFill>
                <a:latin typeface="Arial"/>
                <a:ea typeface="Arial"/>
                <a:cs typeface="Arial"/>
                <a:sym typeface="Arial"/>
              </a:rPr>
              <a:t>Titles: Archivo Black</a:t>
            </a:r>
            <a:endParaRPr/>
          </a:p>
          <a:p>
            <a:pPr indent="-179433" lvl="1" marL="358866" marR="0" rtl="0" algn="l">
              <a:lnSpc>
                <a:spcPct val="100000"/>
              </a:lnSpc>
              <a:spcBef>
                <a:spcPts val="0"/>
              </a:spcBef>
              <a:spcAft>
                <a:spcPts val="0"/>
              </a:spcAft>
              <a:buClr>
                <a:srgbClr val="000000"/>
              </a:buClr>
              <a:buSzPts val="1662"/>
              <a:buFont typeface="Arial"/>
              <a:buAutoNum type="arabicPeriod"/>
            </a:pPr>
            <a:r>
              <a:rPr b="0" i="0" lang="en-US" sz="1662" u="none" cap="none" strike="noStrike">
                <a:solidFill>
                  <a:srgbClr val="000000"/>
                </a:solidFill>
                <a:latin typeface="Arial"/>
                <a:ea typeface="Arial"/>
                <a:cs typeface="Arial"/>
                <a:sym typeface="Arial"/>
              </a:rPr>
              <a:t>Headers: Archivo Black</a:t>
            </a:r>
            <a:endParaRPr/>
          </a:p>
          <a:p>
            <a:pPr indent="-179433" lvl="1" marL="358867" marR="0" rtl="0" algn="l">
              <a:lnSpc>
                <a:spcPct val="100000"/>
              </a:lnSpc>
              <a:spcBef>
                <a:spcPts val="0"/>
              </a:spcBef>
              <a:spcAft>
                <a:spcPts val="0"/>
              </a:spcAft>
              <a:buClr>
                <a:srgbClr val="000000"/>
              </a:buClr>
              <a:buSzPts val="1662"/>
              <a:buFont typeface="Arial"/>
              <a:buAutoNum type="arabicPeriod"/>
            </a:pPr>
            <a:r>
              <a:rPr b="0" i="0" lang="en-US" sz="1662" u="none" cap="none" strike="noStrike">
                <a:solidFill>
                  <a:srgbClr val="000000"/>
                </a:solidFill>
                <a:latin typeface="Arial"/>
                <a:ea typeface="Arial"/>
                <a:cs typeface="Arial"/>
                <a:sym typeface="Arial"/>
              </a:rPr>
              <a:t>Body Copy: Montserrat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2"/>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134" name="Google Shape;134;p12"/>
          <p:cNvSpPr/>
          <p:nvPr/>
        </p:nvSpPr>
        <p:spPr>
          <a:xfrm rot="-6824096">
            <a:off x="11449037" y="-4708514"/>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2"/>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136" name="Google Shape;136;p12"/>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137" name="Google Shape;137;p12"/>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138" name="Google Shape;138;p12"/>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139" name="Google Shape;139;p12"/>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140" name="Google Shape;140;p12"/>
          <p:cNvSpPr txBox="1"/>
          <p:nvPr/>
        </p:nvSpPr>
        <p:spPr>
          <a:xfrm>
            <a:off x="7351664" y="7303753"/>
            <a:ext cx="3818665"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OUR PROJECTS</a:t>
            </a:r>
            <a:endParaRPr/>
          </a:p>
        </p:txBody>
      </p:sp>
      <p:sp>
        <p:nvSpPr>
          <p:cNvPr id="141" name="Google Shape;141;p12"/>
          <p:cNvSpPr txBox="1"/>
          <p:nvPr/>
        </p:nvSpPr>
        <p:spPr>
          <a:xfrm>
            <a:off x="7351664" y="7865750"/>
            <a:ext cx="35175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142" name="Google Shape;142;p12"/>
          <p:cNvSpPr txBox="1"/>
          <p:nvPr/>
        </p:nvSpPr>
        <p:spPr>
          <a:xfrm>
            <a:off x="1028700" y="7303753"/>
            <a:ext cx="3553564"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INTRODUCTION</a:t>
            </a:r>
            <a:endParaRPr/>
          </a:p>
        </p:txBody>
      </p:sp>
      <p:sp>
        <p:nvSpPr>
          <p:cNvPr id="143" name="Google Shape;143;p12"/>
          <p:cNvSpPr txBox="1"/>
          <p:nvPr/>
        </p:nvSpPr>
        <p:spPr>
          <a:xfrm>
            <a:off x="1028700" y="7865750"/>
            <a:ext cx="34968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144" name="Google Shape;144;p12"/>
          <p:cNvSpPr txBox="1"/>
          <p:nvPr/>
        </p:nvSpPr>
        <p:spPr>
          <a:xfrm>
            <a:off x="13939729" y="7303753"/>
            <a:ext cx="3794478"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ABOUT US</a:t>
            </a:r>
            <a:endParaRPr/>
          </a:p>
        </p:txBody>
      </p:sp>
      <p:sp>
        <p:nvSpPr>
          <p:cNvPr id="145" name="Google Shape;145;p12"/>
          <p:cNvSpPr txBox="1"/>
          <p:nvPr/>
        </p:nvSpPr>
        <p:spPr>
          <a:xfrm>
            <a:off x="13401377" y="7865750"/>
            <a:ext cx="35439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146" name="Google Shape;146;p12"/>
          <p:cNvSpPr txBox="1"/>
          <p:nvPr/>
        </p:nvSpPr>
        <p:spPr>
          <a:xfrm>
            <a:off x="1028700" y="1729735"/>
            <a:ext cx="12372677"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TABLE OF CONTENTS</a:t>
            </a:r>
            <a:endParaRPr/>
          </a:p>
        </p:txBody>
      </p:sp>
      <p:grpSp>
        <p:nvGrpSpPr>
          <p:cNvPr id="147" name="Google Shape;147;p12"/>
          <p:cNvGrpSpPr/>
          <p:nvPr/>
        </p:nvGrpSpPr>
        <p:grpSpPr>
          <a:xfrm>
            <a:off x="1028700" y="3268360"/>
            <a:ext cx="3553564" cy="3187668"/>
            <a:chOff x="0" y="-38100"/>
            <a:chExt cx="935918" cy="839550"/>
          </a:xfrm>
        </p:grpSpPr>
        <p:sp>
          <p:nvSpPr>
            <p:cNvPr id="148" name="Google Shape;148;p12"/>
            <p:cNvSpPr/>
            <p:nvPr/>
          </p:nvSpPr>
          <p:spPr>
            <a:xfrm>
              <a:off x="0" y="0"/>
              <a:ext cx="935918" cy="801450"/>
            </a:xfrm>
            <a:custGeom>
              <a:rect b="b" l="l" r="r" t="t"/>
              <a:pathLst>
                <a:path extrusionOk="0" h="801450" w="935918">
                  <a:moveTo>
                    <a:pt x="52287" y="0"/>
                  </a:moveTo>
                  <a:lnTo>
                    <a:pt x="883631" y="0"/>
                  </a:lnTo>
                  <a:cubicBezTo>
                    <a:pt x="897498" y="0"/>
                    <a:pt x="910798" y="5509"/>
                    <a:pt x="920604" y="15315"/>
                  </a:cubicBezTo>
                  <a:cubicBezTo>
                    <a:pt x="930409" y="25120"/>
                    <a:pt x="935918" y="38420"/>
                    <a:pt x="935918" y="52287"/>
                  </a:cubicBezTo>
                  <a:lnTo>
                    <a:pt x="935918" y="749163"/>
                  </a:lnTo>
                  <a:cubicBezTo>
                    <a:pt x="935918" y="778041"/>
                    <a:pt x="912508" y="801450"/>
                    <a:pt x="883631" y="801450"/>
                  </a:cubicBezTo>
                  <a:lnTo>
                    <a:pt x="52287" y="801450"/>
                  </a:lnTo>
                  <a:cubicBezTo>
                    <a:pt x="23410" y="801450"/>
                    <a:pt x="0" y="778041"/>
                    <a:pt x="0" y="749163"/>
                  </a:cubicBezTo>
                  <a:lnTo>
                    <a:pt x="0" y="52287"/>
                  </a:lnTo>
                  <a:cubicBezTo>
                    <a:pt x="0" y="23410"/>
                    <a:pt x="23410" y="0"/>
                    <a:pt x="52287"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2"/>
            <p:cNvSpPr txBox="1"/>
            <p:nvPr/>
          </p:nvSpPr>
          <p:spPr>
            <a:xfrm>
              <a:off x="0" y="-38100"/>
              <a:ext cx="935918" cy="83955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12"/>
          <p:cNvGrpSpPr/>
          <p:nvPr/>
        </p:nvGrpSpPr>
        <p:grpSpPr>
          <a:xfrm>
            <a:off x="7215038" y="3268360"/>
            <a:ext cx="3553564" cy="3187668"/>
            <a:chOff x="0" y="-38100"/>
            <a:chExt cx="935918" cy="839550"/>
          </a:xfrm>
        </p:grpSpPr>
        <p:sp>
          <p:nvSpPr>
            <p:cNvPr id="151" name="Google Shape;151;p12"/>
            <p:cNvSpPr/>
            <p:nvPr/>
          </p:nvSpPr>
          <p:spPr>
            <a:xfrm>
              <a:off x="0" y="0"/>
              <a:ext cx="935918" cy="801450"/>
            </a:xfrm>
            <a:custGeom>
              <a:rect b="b" l="l" r="r" t="t"/>
              <a:pathLst>
                <a:path extrusionOk="0" h="801450" w="935918">
                  <a:moveTo>
                    <a:pt x="52287" y="0"/>
                  </a:moveTo>
                  <a:lnTo>
                    <a:pt x="883631" y="0"/>
                  </a:lnTo>
                  <a:cubicBezTo>
                    <a:pt x="897498" y="0"/>
                    <a:pt x="910798" y="5509"/>
                    <a:pt x="920604" y="15315"/>
                  </a:cubicBezTo>
                  <a:cubicBezTo>
                    <a:pt x="930409" y="25120"/>
                    <a:pt x="935918" y="38420"/>
                    <a:pt x="935918" y="52287"/>
                  </a:cubicBezTo>
                  <a:lnTo>
                    <a:pt x="935918" y="749163"/>
                  </a:lnTo>
                  <a:cubicBezTo>
                    <a:pt x="935918" y="778041"/>
                    <a:pt x="912508" y="801450"/>
                    <a:pt x="883631" y="801450"/>
                  </a:cubicBezTo>
                  <a:lnTo>
                    <a:pt x="52287" y="801450"/>
                  </a:lnTo>
                  <a:cubicBezTo>
                    <a:pt x="23410" y="801450"/>
                    <a:pt x="0" y="778041"/>
                    <a:pt x="0" y="749163"/>
                  </a:cubicBezTo>
                  <a:lnTo>
                    <a:pt x="0" y="52287"/>
                  </a:lnTo>
                  <a:cubicBezTo>
                    <a:pt x="0" y="23410"/>
                    <a:pt x="23410" y="0"/>
                    <a:pt x="52287"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txBox="1"/>
            <p:nvPr/>
          </p:nvSpPr>
          <p:spPr>
            <a:xfrm>
              <a:off x="0" y="-38100"/>
              <a:ext cx="935918" cy="83955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12"/>
          <p:cNvGrpSpPr/>
          <p:nvPr/>
        </p:nvGrpSpPr>
        <p:grpSpPr>
          <a:xfrm>
            <a:off x="13024438" y="3268360"/>
            <a:ext cx="3553564" cy="3187668"/>
            <a:chOff x="0" y="-38100"/>
            <a:chExt cx="935918" cy="839550"/>
          </a:xfrm>
        </p:grpSpPr>
        <p:sp>
          <p:nvSpPr>
            <p:cNvPr id="154" name="Google Shape;154;p12"/>
            <p:cNvSpPr/>
            <p:nvPr/>
          </p:nvSpPr>
          <p:spPr>
            <a:xfrm>
              <a:off x="0" y="0"/>
              <a:ext cx="935918" cy="801450"/>
            </a:xfrm>
            <a:custGeom>
              <a:rect b="b" l="l" r="r" t="t"/>
              <a:pathLst>
                <a:path extrusionOk="0" h="801450" w="935918">
                  <a:moveTo>
                    <a:pt x="52287" y="0"/>
                  </a:moveTo>
                  <a:lnTo>
                    <a:pt x="883631" y="0"/>
                  </a:lnTo>
                  <a:cubicBezTo>
                    <a:pt x="897498" y="0"/>
                    <a:pt x="910798" y="5509"/>
                    <a:pt x="920604" y="15315"/>
                  </a:cubicBezTo>
                  <a:cubicBezTo>
                    <a:pt x="930409" y="25120"/>
                    <a:pt x="935918" y="38420"/>
                    <a:pt x="935918" y="52287"/>
                  </a:cubicBezTo>
                  <a:lnTo>
                    <a:pt x="935918" y="749163"/>
                  </a:lnTo>
                  <a:cubicBezTo>
                    <a:pt x="935918" y="778041"/>
                    <a:pt x="912508" y="801450"/>
                    <a:pt x="883631" y="801450"/>
                  </a:cubicBezTo>
                  <a:lnTo>
                    <a:pt x="52287" y="801450"/>
                  </a:lnTo>
                  <a:cubicBezTo>
                    <a:pt x="23410" y="801450"/>
                    <a:pt x="0" y="778041"/>
                    <a:pt x="0" y="749163"/>
                  </a:cubicBezTo>
                  <a:lnTo>
                    <a:pt x="0" y="52287"/>
                  </a:lnTo>
                  <a:cubicBezTo>
                    <a:pt x="0" y="23410"/>
                    <a:pt x="23410" y="0"/>
                    <a:pt x="52287"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
            <p:cNvSpPr txBox="1"/>
            <p:nvPr/>
          </p:nvSpPr>
          <p:spPr>
            <a:xfrm>
              <a:off x="0" y="-38100"/>
              <a:ext cx="935918" cy="839550"/>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6" name="Google Shape;156;p12"/>
          <p:cNvSpPr txBox="1"/>
          <p:nvPr/>
        </p:nvSpPr>
        <p:spPr>
          <a:xfrm>
            <a:off x="1218582" y="4355087"/>
            <a:ext cx="3173800" cy="13398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FFFFFF"/>
                </a:solidFill>
                <a:latin typeface="Archivo Black"/>
                <a:ea typeface="Archivo Black"/>
                <a:cs typeface="Archivo Black"/>
                <a:sym typeface="Archivo Black"/>
              </a:rPr>
              <a:t>01.</a:t>
            </a:r>
            <a:endParaRPr/>
          </a:p>
        </p:txBody>
      </p:sp>
      <p:sp>
        <p:nvSpPr>
          <p:cNvPr id="157" name="Google Shape;157;p12"/>
          <p:cNvSpPr txBox="1"/>
          <p:nvPr/>
        </p:nvSpPr>
        <p:spPr>
          <a:xfrm>
            <a:off x="7404921" y="4397495"/>
            <a:ext cx="3173800" cy="13398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FFFFFF"/>
                </a:solidFill>
                <a:latin typeface="Archivo Black"/>
                <a:ea typeface="Archivo Black"/>
                <a:cs typeface="Archivo Black"/>
                <a:sym typeface="Archivo Black"/>
              </a:rPr>
              <a:t>02.</a:t>
            </a:r>
            <a:endParaRPr/>
          </a:p>
        </p:txBody>
      </p:sp>
      <p:sp>
        <p:nvSpPr>
          <p:cNvPr id="158" name="Google Shape;158;p12"/>
          <p:cNvSpPr txBox="1"/>
          <p:nvPr/>
        </p:nvSpPr>
        <p:spPr>
          <a:xfrm>
            <a:off x="13302253" y="4355087"/>
            <a:ext cx="3173800" cy="13398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999" u="none" cap="none" strike="noStrike">
                <a:solidFill>
                  <a:srgbClr val="FFFFFF"/>
                </a:solidFill>
                <a:latin typeface="Archivo Black"/>
                <a:ea typeface="Archivo Black"/>
                <a:cs typeface="Archivo Black"/>
                <a:sym typeface="Archivo Black"/>
              </a:rPr>
              <a:t>03.</a:t>
            </a:r>
            <a:endParaRPr/>
          </a:p>
        </p:txBody>
      </p:sp>
      <p:sp>
        <p:nvSpPr>
          <p:cNvPr id="159" name="Google Shape;159;p12"/>
          <p:cNvSpPr/>
          <p:nvPr/>
        </p:nvSpPr>
        <p:spPr>
          <a:xfrm rot="4628311">
            <a:off x="-3433149" y="6367645"/>
            <a:ext cx="7387450" cy="6244964"/>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2"/>
          <p:cNvPicPr preferRelativeResize="0"/>
          <p:nvPr/>
        </p:nvPicPr>
        <p:blipFill>
          <a:blip r:embed="rId4">
            <a:alphaModFix/>
          </a:blip>
          <a:stretch>
            <a:fillRect/>
          </a:stretch>
        </p:blipFill>
        <p:spPr>
          <a:xfrm>
            <a:off x="15835453" y="1784675"/>
            <a:ext cx="1460875" cy="63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30"/>
          <p:cNvPicPr preferRelativeResize="0"/>
          <p:nvPr/>
        </p:nvPicPr>
        <p:blipFill>
          <a:blip r:embed="rId3">
            <a:alphaModFix/>
          </a:blip>
          <a:stretch>
            <a:fillRect/>
          </a:stretch>
        </p:blipFill>
        <p:spPr>
          <a:xfrm>
            <a:off x="6131250" y="2753270"/>
            <a:ext cx="6025501" cy="1506375"/>
          </a:xfrm>
          <a:prstGeom prst="rect">
            <a:avLst/>
          </a:prstGeom>
          <a:noFill/>
          <a:ln>
            <a:noFill/>
          </a:ln>
        </p:spPr>
      </p:pic>
      <p:sp>
        <p:nvSpPr>
          <p:cNvPr id="575" name="Google Shape;575;p30"/>
          <p:cNvSpPr txBox="1"/>
          <p:nvPr/>
        </p:nvSpPr>
        <p:spPr>
          <a:xfrm>
            <a:off x="5280936" y="1019175"/>
            <a:ext cx="7726128" cy="10668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CREDITS</a:t>
            </a:r>
            <a:endParaRPr/>
          </a:p>
        </p:txBody>
      </p:sp>
      <p:sp>
        <p:nvSpPr>
          <p:cNvPr id="576" name="Google Shape;576;p30"/>
          <p:cNvSpPr txBox="1"/>
          <p:nvPr/>
        </p:nvSpPr>
        <p:spPr>
          <a:xfrm>
            <a:off x="3143698" y="4926944"/>
            <a:ext cx="11810379" cy="139319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b="0" i="0" lang="en-US" sz="4299" u="none" cap="none" strike="noStrike">
                <a:solidFill>
                  <a:srgbClr val="000000"/>
                </a:solidFill>
                <a:latin typeface="Montserrat"/>
                <a:ea typeface="Montserrat"/>
                <a:cs typeface="Montserrat"/>
                <a:sym typeface="Montserrat"/>
              </a:rPr>
              <a:t>This presentation template is free for everyone to use thanks to the following:</a:t>
            </a:r>
            <a:endParaRPr/>
          </a:p>
        </p:txBody>
      </p:sp>
      <p:sp>
        <p:nvSpPr>
          <p:cNvPr id="577" name="Google Shape;577;p30"/>
          <p:cNvSpPr txBox="1"/>
          <p:nvPr/>
        </p:nvSpPr>
        <p:spPr>
          <a:xfrm>
            <a:off x="2818025" y="7095406"/>
            <a:ext cx="12651949" cy="850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Montserrat"/>
                <a:ea typeface="Montserrat"/>
                <a:cs typeface="Montserrat"/>
                <a:sym typeface="Montserrat"/>
              </a:rPr>
              <a:t>SlidesCarnival for the presentation template</a:t>
            </a:r>
            <a:endParaRPr/>
          </a:p>
          <a:p>
            <a:pPr indent="0" lvl="0" marL="0" marR="0" rtl="0" algn="ctr">
              <a:lnSpc>
                <a:spcPct val="140000"/>
              </a:lnSpc>
              <a:spcBef>
                <a:spcPts val="0"/>
              </a:spcBef>
              <a:spcAft>
                <a:spcPts val="0"/>
              </a:spcAft>
              <a:buNone/>
            </a:pPr>
            <a:r>
              <a:rPr b="0" i="0" lang="en-US" sz="2500" u="none" cap="none" strike="noStrike">
                <a:solidFill>
                  <a:srgbClr val="000000"/>
                </a:solidFill>
                <a:latin typeface="Montserrat"/>
                <a:ea typeface="Montserrat"/>
                <a:cs typeface="Montserrat"/>
                <a:sym typeface="Montserrat"/>
              </a:rPr>
              <a:t>Pexels for the photos</a:t>
            </a:r>
            <a:endParaRPr/>
          </a:p>
        </p:txBody>
      </p:sp>
      <p:sp>
        <p:nvSpPr>
          <p:cNvPr id="578" name="Google Shape;578;p30"/>
          <p:cNvSpPr txBox="1"/>
          <p:nvPr/>
        </p:nvSpPr>
        <p:spPr>
          <a:xfrm>
            <a:off x="2818025" y="8514631"/>
            <a:ext cx="12651949" cy="5651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000000"/>
                </a:solidFill>
                <a:latin typeface="Montserrat"/>
                <a:ea typeface="Montserrat"/>
                <a:cs typeface="Montserrat"/>
                <a:sym typeface="Montserrat"/>
              </a:rPr>
              <a:t>Happy designing! </a:t>
            </a:r>
            <a:endParaRPr/>
          </a:p>
        </p:txBody>
      </p:sp>
      <p:sp>
        <p:nvSpPr>
          <p:cNvPr id="579" name="Google Shape;579;p30"/>
          <p:cNvSpPr/>
          <p:nvPr/>
        </p:nvSpPr>
        <p:spPr>
          <a:xfrm rot="-388816">
            <a:off x="11636609" y="4907902"/>
            <a:ext cx="11032913" cy="9326647"/>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rot="10338434">
            <a:off x="-5047855" y="-4077546"/>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30"/>
          <p:cNvPicPr preferRelativeResize="0"/>
          <p:nvPr/>
        </p:nvPicPr>
        <p:blipFill>
          <a:blip r:embed="rId4">
            <a:alphaModFix/>
          </a:blip>
          <a:stretch>
            <a:fillRect/>
          </a:stretch>
        </p:blipFill>
        <p:spPr>
          <a:xfrm>
            <a:off x="1682815" y="2260013"/>
            <a:ext cx="1460875" cy="635975"/>
          </a:xfrm>
          <a:prstGeom prst="rect">
            <a:avLst/>
          </a:prstGeom>
          <a:noFill/>
          <a:ln>
            <a:noFill/>
          </a:ln>
        </p:spPr>
      </p:pic>
      <p:pic>
        <p:nvPicPr>
          <p:cNvPr id="582" name="Google Shape;582;p30"/>
          <p:cNvPicPr preferRelativeResize="0"/>
          <p:nvPr/>
        </p:nvPicPr>
        <p:blipFill>
          <a:blip r:embed="rId4">
            <a:alphaModFix/>
          </a:blip>
          <a:stretch>
            <a:fillRect/>
          </a:stretch>
        </p:blipFill>
        <p:spPr>
          <a:xfrm>
            <a:off x="15763765" y="7310325"/>
            <a:ext cx="1460875" cy="635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3"/>
          <p:cNvPicPr preferRelativeResize="0"/>
          <p:nvPr/>
        </p:nvPicPr>
        <p:blipFill>
          <a:blip r:embed="rId3">
            <a:alphaModFix/>
          </a:blip>
          <a:stretch>
            <a:fillRect/>
          </a:stretch>
        </p:blipFill>
        <p:spPr>
          <a:xfrm>
            <a:off x="371549" y="1134239"/>
            <a:ext cx="8400899" cy="8670251"/>
          </a:xfrm>
          <a:prstGeom prst="rect">
            <a:avLst/>
          </a:prstGeom>
          <a:noFill/>
          <a:ln>
            <a:noFill/>
          </a:ln>
        </p:spPr>
      </p:pic>
      <p:sp>
        <p:nvSpPr>
          <p:cNvPr id="166" name="Google Shape;166;p13"/>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4">
              <a:alphaModFix/>
            </a:blip>
            <a:stretch>
              <a:fillRect b="0" l="0" r="0" t="0"/>
            </a:stretch>
          </a:blipFill>
          <a:ln>
            <a:noFill/>
          </a:ln>
        </p:spPr>
      </p:sp>
      <p:sp>
        <p:nvSpPr>
          <p:cNvPr id="167" name="Google Shape;167;p13"/>
          <p:cNvSpPr txBox="1"/>
          <p:nvPr/>
        </p:nvSpPr>
        <p:spPr>
          <a:xfrm>
            <a:off x="9486239" y="2804366"/>
            <a:ext cx="7539900" cy="517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To the remarkable world of storytelling, where imagination knows no bounds and every word carries the power to transport you to new realms. In this journey, we'll explore tales of courage and compassion, mystery and magic, love and loss. </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Whether you're a seasoned reader or just beginning to discover the wonders of literature, this is a space where stories come alive, characters leap off the page, and adventures unfold in the most unexpected ways. So, grab your favorite book, find a cozy nook, and let the adventure begin. Welcome to a place where every page is a doorway to a new adventure.</a:t>
            </a:r>
            <a:endParaRPr/>
          </a:p>
        </p:txBody>
      </p:sp>
      <p:sp>
        <p:nvSpPr>
          <p:cNvPr id="168" name="Google Shape;168;p13"/>
          <p:cNvSpPr/>
          <p:nvPr/>
        </p:nvSpPr>
        <p:spPr>
          <a:xfrm rot="-388816">
            <a:off x="13608741" y="6607260"/>
            <a:ext cx="7387450" cy="6244964"/>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170" name="Google Shape;170;p13"/>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171" name="Google Shape;171;p13"/>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172" name="Google Shape;172;p13"/>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173" name="Google Shape;173;p13"/>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174" name="Google Shape;174;p13"/>
          <p:cNvSpPr txBox="1"/>
          <p:nvPr/>
        </p:nvSpPr>
        <p:spPr>
          <a:xfrm>
            <a:off x="9486239" y="1611240"/>
            <a:ext cx="8115300"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INTRODUCTION</a:t>
            </a:r>
            <a:endParaRPr/>
          </a:p>
        </p:txBody>
      </p:sp>
      <p:pic>
        <p:nvPicPr>
          <p:cNvPr id="175" name="Google Shape;175;p13"/>
          <p:cNvPicPr preferRelativeResize="0"/>
          <p:nvPr/>
        </p:nvPicPr>
        <p:blipFill>
          <a:blip r:embed="rId5">
            <a:alphaModFix/>
          </a:blip>
          <a:stretch>
            <a:fillRect/>
          </a:stretch>
        </p:blipFill>
        <p:spPr>
          <a:xfrm>
            <a:off x="13490828" y="9411750"/>
            <a:ext cx="1460875" cy="63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4"/>
          <p:cNvPicPr preferRelativeResize="0"/>
          <p:nvPr/>
        </p:nvPicPr>
        <p:blipFill>
          <a:blip r:embed="rId3">
            <a:alphaModFix/>
          </a:blip>
          <a:stretch>
            <a:fillRect/>
          </a:stretch>
        </p:blipFill>
        <p:spPr>
          <a:xfrm>
            <a:off x="14572620" y="6270978"/>
            <a:ext cx="3677700" cy="3683547"/>
          </a:xfrm>
          <a:prstGeom prst="rect">
            <a:avLst/>
          </a:prstGeom>
          <a:noFill/>
          <a:ln>
            <a:noFill/>
          </a:ln>
        </p:spPr>
      </p:pic>
      <p:sp>
        <p:nvSpPr>
          <p:cNvPr id="181" name="Google Shape;181;p14"/>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4">
              <a:alphaModFix/>
            </a:blip>
            <a:stretch>
              <a:fillRect b="0" l="0" r="0" t="0"/>
            </a:stretch>
          </a:blipFill>
          <a:ln>
            <a:noFill/>
          </a:ln>
        </p:spPr>
      </p:sp>
      <p:sp>
        <p:nvSpPr>
          <p:cNvPr id="182" name="Google Shape;182;p14"/>
          <p:cNvSpPr/>
          <p:nvPr/>
        </p:nvSpPr>
        <p:spPr>
          <a:xfrm rot="-6822816">
            <a:off x="9765680" y="-4652301"/>
            <a:ext cx="12448246" cy="10523095"/>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txBox="1"/>
          <p:nvPr/>
        </p:nvSpPr>
        <p:spPr>
          <a:xfrm>
            <a:off x="4087270" y="7865094"/>
            <a:ext cx="10485359"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WHY DO TOURISM COMPANIES NEED PR?</a:t>
            </a:r>
            <a:endParaRPr/>
          </a:p>
        </p:txBody>
      </p:sp>
      <p:grpSp>
        <p:nvGrpSpPr>
          <p:cNvPr id="184" name="Google Shape;184;p14"/>
          <p:cNvGrpSpPr/>
          <p:nvPr/>
        </p:nvGrpSpPr>
        <p:grpSpPr>
          <a:xfrm>
            <a:off x="1028700" y="2853007"/>
            <a:ext cx="2403739" cy="2037843"/>
            <a:chOff x="0" y="-38100"/>
            <a:chExt cx="633084" cy="536716"/>
          </a:xfrm>
        </p:grpSpPr>
        <p:sp>
          <p:nvSpPr>
            <p:cNvPr id="185" name="Google Shape;185;p14"/>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14"/>
          <p:cNvGrpSpPr/>
          <p:nvPr/>
        </p:nvGrpSpPr>
        <p:grpSpPr>
          <a:xfrm>
            <a:off x="1028700" y="5063672"/>
            <a:ext cx="2403739" cy="2037843"/>
            <a:chOff x="0" y="-38100"/>
            <a:chExt cx="633084" cy="536716"/>
          </a:xfrm>
        </p:grpSpPr>
        <p:sp>
          <p:nvSpPr>
            <p:cNvPr id="188" name="Google Shape;188;p14"/>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0" name="Google Shape;190;p14"/>
          <p:cNvGrpSpPr/>
          <p:nvPr/>
        </p:nvGrpSpPr>
        <p:grpSpPr>
          <a:xfrm>
            <a:off x="1028700" y="7271179"/>
            <a:ext cx="2403739" cy="2037843"/>
            <a:chOff x="0" y="-38100"/>
            <a:chExt cx="633084" cy="536716"/>
          </a:xfrm>
        </p:grpSpPr>
        <p:sp>
          <p:nvSpPr>
            <p:cNvPr id="191" name="Google Shape;191;p14"/>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3" name="Google Shape;193;p14"/>
          <p:cNvSpPr/>
          <p:nvPr/>
        </p:nvSpPr>
        <p:spPr>
          <a:xfrm>
            <a:off x="1743245" y="3268674"/>
            <a:ext cx="974650" cy="1282434"/>
          </a:xfrm>
          <a:custGeom>
            <a:rect b="b" l="l" r="r" t="t"/>
            <a:pathLst>
              <a:path extrusionOk="0" h="1282434" w="974650">
                <a:moveTo>
                  <a:pt x="0" y="0"/>
                </a:moveTo>
                <a:lnTo>
                  <a:pt x="974650" y="0"/>
                </a:lnTo>
                <a:lnTo>
                  <a:pt x="974650" y="1282434"/>
                </a:lnTo>
                <a:lnTo>
                  <a:pt x="0" y="1282434"/>
                </a:lnTo>
                <a:lnTo>
                  <a:pt x="0" y="0"/>
                </a:lnTo>
                <a:close/>
              </a:path>
            </a:pathLst>
          </a:custGeom>
          <a:blipFill rotWithShape="1">
            <a:blip r:embed="rId5">
              <a:alphaModFix/>
            </a:blip>
            <a:stretch>
              <a:fillRect b="0" l="0" r="0" t="0"/>
            </a:stretch>
          </a:blipFill>
          <a:ln>
            <a:noFill/>
          </a:ln>
        </p:spPr>
      </p:sp>
      <p:sp>
        <p:nvSpPr>
          <p:cNvPr id="194" name="Google Shape;194;p14"/>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195" name="Google Shape;195;p14"/>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196" name="Google Shape;196;p14"/>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197" name="Google Shape;197;p14"/>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198" name="Google Shape;198;p14"/>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199" name="Google Shape;199;p14"/>
          <p:cNvSpPr txBox="1"/>
          <p:nvPr/>
        </p:nvSpPr>
        <p:spPr>
          <a:xfrm>
            <a:off x="1028700" y="1670552"/>
            <a:ext cx="8115300"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PR IN TOURISM</a:t>
            </a:r>
            <a:endParaRPr/>
          </a:p>
        </p:txBody>
      </p:sp>
      <p:sp>
        <p:nvSpPr>
          <p:cNvPr id="200" name="Google Shape;200;p14"/>
          <p:cNvSpPr txBox="1"/>
          <p:nvPr/>
        </p:nvSpPr>
        <p:spPr>
          <a:xfrm>
            <a:off x="4087270" y="3441367"/>
            <a:ext cx="10485359"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DEFINITION OF PUBLIC RELATIONS (PR)</a:t>
            </a:r>
            <a:endParaRPr/>
          </a:p>
        </p:txBody>
      </p:sp>
      <p:sp>
        <p:nvSpPr>
          <p:cNvPr id="201" name="Google Shape;201;p14"/>
          <p:cNvSpPr txBox="1"/>
          <p:nvPr/>
        </p:nvSpPr>
        <p:spPr>
          <a:xfrm>
            <a:off x="4087270" y="5652032"/>
            <a:ext cx="11422420"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THE ROLE OF PR IN THE TOURISM INDUSTRY</a:t>
            </a:r>
            <a:endParaRPr/>
          </a:p>
        </p:txBody>
      </p:sp>
      <p:sp>
        <p:nvSpPr>
          <p:cNvPr id="202" name="Google Shape;202;p14"/>
          <p:cNvSpPr txBox="1"/>
          <p:nvPr/>
        </p:nvSpPr>
        <p:spPr>
          <a:xfrm>
            <a:off x="4087270" y="4038989"/>
            <a:ext cx="9278319"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203" name="Google Shape;203;p14"/>
          <p:cNvSpPr txBox="1"/>
          <p:nvPr/>
        </p:nvSpPr>
        <p:spPr>
          <a:xfrm>
            <a:off x="4087270" y="6249654"/>
            <a:ext cx="8826646"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204" name="Google Shape;204;p14"/>
          <p:cNvSpPr txBox="1"/>
          <p:nvPr/>
        </p:nvSpPr>
        <p:spPr>
          <a:xfrm>
            <a:off x="4087270" y="8462716"/>
            <a:ext cx="8826646"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pic>
        <p:nvPicPr>
          <p:cNvPr id="205" name="Google Shape;205;p14"/>
          <p:cNvPicPr preferRelativeResize="0"/>
          <p:nvPr/>
        </p:nvPicPr>
        <p:blipFill>
          <a:blip r:embed="rId6">
            <a:alphaModFix/>
          </a:blip>
          <a:stretch>
            <a:fillRect/>
          </a:stretch>
        </p:blipFill>
        <p:spPr>
          <a:xfrm>
            <a:off x="14572628" y="2088675"/>
            <a:ext cx="1460875" cy="635975"/>
          </a:xfrm>
          <a:prstGeom prst="rect">
            <a:avLst/>
          </a:prstGeom>
          <a:noFill/>
          <a:ln>
            <a:noFill/>
          </a:ln>
        </p:spPr>
      </p:pic>
      <p:pic>
        <p:nvPicPr>
          <p:cNvPr id="206" name="Google Shape;206;p14"/>
          <p:cNvPicPr preferRelativeResize="0"/>
          <p:nvPr/>
        </p:nvPicPr>
        <p:blipFill>
          <a:blip r:embed="rId7">
            <a:alphaModFix/>
          </a:blip>
          <a:stretch>
            <a:fillRect/>
          </a:stretch>
        </p:blipFill>
        <p:spPr>
          <a:xfrm>
            <a:off x="1551623" y="5505025"/>
            <a:ext cx="1330325" cy="1299801"/>
          </a:xfrm>
          <a:prstGeom prst="rect">
            <a:avLst/>
          </a:prstGeom>
          <a:noFill/>
          <a:ln>
            <a:noFill/>
          </a:ln>
        </p:spPr>
      </p:pic>
      <p:pic>
        <p:nvPicPr>
          <p:cNvPr id="207" name="Google Shape;207;p14"/>
          <p:cNvPicPr preferRelativeResize="0"/>
          <p:nvPr/>
        </p:nvPicPr>
        <p:blipFill>
          <a:blip r:embed="rId8">
            <a:alphaModFix/>
          </a:blip>
          <a:stretch>
            <a:fillRect/>
          </a:stretch>
        </p:blipFill>
        <p:spPr>
          <a:xfrm>
            <a:off x="1628552" y="7758745"/>
            <a:ext cx="1204036" cy="117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5"/>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213" name="Google Shape;213;p15"/>
          <p:cNvSpPr/>
          <p:nvPr/>
        </p:nvSpPr>
        <p:spPr>
          <a:xfrm rot="-6824096">
            <a:off x="11661272" y="-5066926"/>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15"/>
          <p:cNvGrpSpPr/>
          <p:nvPr/>
        </p:nvGrpSpPr>
        <p:grpSpPr>
          <a:xfrm>
            <a:off x="1594748" y="3327801"/>
            <a:ext cx="2403739" cy="2037843"/>
            <a:chOff x="0" y="-38100"/>
            <a:chExt cx="633084" cy="536716"/>
          </a:xfrm>
        </p:grpSpPr>
        <p:sp>
          <p:nvSpPr>
            <p:cNvPr id="215" name="Google Shape;215;p15"/>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7" name="Google Shape;217;p15"/>
          <p:cNvGrpSpPr/>
          <p:nvPr/>
        </p:nvGrpSpPr>
        <p:grpSpPr>
          <a:xfrm>
            <a:off x="4632826" y="5220984"/>
            <a:ext cx="2403739" cy="2037843"/>
            <a:chOff x="0" y="-38100"/>
            <a:chExt cx="633084" cy="536716"/>
          </a:xfrm>
        </p:grpSpPr>
        <p:sp>
          <p:nvSpPr>
            <p:cNvPr id="218" name="Google Shape;218;p15"/>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0" name="Google Shape;220;p15"/>
          <p:cNvGrpSpPr/>
          <p:nvPr/>
        </p:nvGrpSpPr>
        <p:grpSpPr>
          <a:xfrm>
            <a:off x="7706982" y="7114166"/>
            <a:ext cx="2403739" cy="2037843"/>
            <a:chOff x="0" y="-38100"/>
            <a:chExt cx="633084" cy="536716"/>
          </a:xfrm>
        </p:grpSpPr>
        <p:sp>
          <p:nvSpPr>
            <p:cNvPr id="221" name="Google Shape;221;p15"/>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3" name="Google Shape;223;p15"/>
          <p:cNvSpPr/>
          <p:nvPr/>
        </p:nvSpPr>
        <p:spPr>
          <a:xfrm rot="4628311">
            <a:off x="-3592700" y="4898453"/>
            <a:ext cx="9222123" cy="7795900"/>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225" name="Google Shape;225;p15"/>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226" name="Google Shape;226;p15"/>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227" name="Google Shape;227;p15"/>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228" name="Google Shape;228;p15"/>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229" name="Google Shape;229;p15"/>
          <p:cNvSpPr txBox="1"/>
          <p:nvPr/>
        </p:nvSpPr>
        <p:spPr>
          <a:xfrm>
            <a:off x="1028700" y="1849805"/>
            <a:ext cx="16791142"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MAIN GOALS OF PR IN TOURISM</a:t>
            </a:r>
            <a:endParaRPr/>
          </a:p>
        </p:txBody>
      </p:sp>
      <p:sp>
        <p:nvSpPr>
          <p:cNvPr id="230" name="Google Shape;230;p15"/>
          <p:cNvSpPr txBox="1"/>
          <p:nvPr/>
        </p:nvSpPr>
        <p:spPr>
          <a:xfrm>
            <a:off x="4315861" y="3742105"/>
            <a:ext cx="10485359"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INCREASING BRAND AWARENESS</a:t>
            </a:r>
            <a:endParaRPr/>
          </a:p>
        </p:txBody>
      </p:sp>
      <p:sp>
        <p:nvSpPr>
          <p:cNvPr id="231" name="Google Shape;231;p15"/>
          <p:cNvSpPr txBox="1"/>
          <p:nvPr/>
        </p:nvSpPr>
        <p:spPr>
          <a:xfrm>
            <a:off x="7511559" y="5817033"/>
            <a:ext cx="10485359"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IMPROVING THE REPUTATION</a:t>
            </a:r>
            <a:endParaRPr/>
          </a:p>
        </p:txBody>
      </p:sp>
      <p:sp>
        <p:nvSpPr>
          <p:cNvPr id="232" name="Google Shape;232;p15"/>
          <p:cNvSpPr txBox="1"/>
          <p:nvPr/>
        </p:nvSpPr>
        <p:spPr>
          <a:xfrm>
            <a:off x="10642852" y="7893386"/>
            <a:ext cx="10485359" cy="49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ENGAGING CUSTOMERS</a:t>
            </a:r>
            <a:endParaRPr/>
          </a:p>
        </p:txBody>
      </p:sp>
      <p:sp>
        <p:nvSpPr>
          <p:cNvPr id="233" name="Google Shape;233;p15"/>
          <p:cNvSpPr txBox="1"/>
          <p:nvPr/>
        </p:nvSpPr>
        <p:spPr>
          <a:xfrm>
            <a:off x="4315861" y="4321705"/>
            <a:ext cx="9278319"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234" name="Google Shape;234;p15"/>
          <p:cNvSpPr txBox="1"/>
          <p:nvPr/>
        </p:nvSpPr>
        <p:spPr>
          <a:xfrm>
            <a:off x="7511559" y="6398058"/>
            <a:ext cx="9278319"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sp>
        <p:nvSpPr>
          <p:cNvPr id="235" name="Google Shape;235;p15"/>
          <p:cNvSpPr txBox="1"/>
          <p:nvPr/>
        </p:nvSpPr>
        <p:spPr>
          <a:xfrm>
            <a:off x="10642852" y="8474411"/>
            <a:ext cx="9278319"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Elaborate on what you want to discuss. </a:t>
            </a:r>
            <a:endParaRPr/>
          </a:p>
        </p:txBody>
      </p:sp>
      <p:pic>
        <p:nvPicPr>
          <p:cNvPr id="236" name="Google Shape;236;p15"/>
          <p:cNvPicPr preferRelativeResize="0"/>
          <p:nvPr/>
        </p:nvPicPr>
        <p:blipFill>
          <a:blip r:embed="rId4">
            <a:alphaModFix/>
          </a:blip>
          <a:stretch>
            <a:fillRect/>
          </a:stretch>
        </p:blipFill>
        <p:spPr>
          <a:xfrm>
            <a:off x="2249177" y="3870746"/>
            <a:ext cx="1094900" cy="1248879"/>
          </a:xfrm>
          <a:prstGeom prst="rect">
            <a:avLst/>
          </a:prstGeom>
          <a:noFill/>
          <a:ln>
            <a:noFill/>
          </a:ln>
        </p:spPr>
      </p:pic>
      <p:pic>
        <p:nvPicPr>
          <p:cNvPr id="237" name="Google Shape;237;p15"/>
          <p:cNvPicPr preferRelativeResize="0"/>
          <p:nvPr/>
        </p:nvPicPr>
        <p:blipFill>
          <a:blip r:embed="rId5">
            <a:alphaModFix/>
          </a:blip>
          <a:stretch>
            <a:fillRect/>
          </a:stretch>
        </p:blipFill>
        <p:spPr>
          <a:xfrm>
            <a:off x="5287250" y="5673763"/>
            <a:ext cx="1094900" cy="1283449"/>
          </a:xfrm>
          <a:prstGeom prst="rect">
            <a:avLst/>
          </a:prstGeom>
          <a:noFill/>
          <a:ln>
            <a:noFill/>
          </a:ln>
        </p:spPr>
      </p:pic>
      <p:pic>
        <p:nvPicPr>
          <p:cNvPr id="238" name="Google Shape;238;p15"/>
          <p:cNvPicPr preferRelativeResize="0"/>
          <p:nvPr/>
        </p:nvPicPr>
        <p:blipFill>
          <a:blip r:embed="rId6">
            <a:alphaModFix/>
          </a:blip>
          <a:stretch>
            <a:fillRect/>
          </a:stretch>
        </p:blipFill>
        <p:spPr>
          <a:xfrm>
            <a:off x="8244817" y="7532325"/>
            <a:ext cx="1420392" cy="1338325"/>
          </a:xfrm>
          <a:prstGeom prst="rect">
            <a:avLst/>
          </a:prstGeom>
          <a:noFill/>
          <a:ln>
            <a:noFill/>
          </a:ln>
        </p:spPr>
      </p:pic>
      <p:pic>
        <p:nvPicPr>
          <p:cNvPr id="239" name="Google Shape;239;p15"/>
          <p:cNvPicPr preferRelativeResize="0"/>
          <p:nvPr/>
        </p:nvPicPr>
        <p:blipFill>
          <a:blip r:embed="rId7">
            <a:alphaModFix/>
          </a:blip>
          <a:stretch>
            <a:fillRect/>
          </a:stretch>
        </p:blipFill>
        <p:spPr>
          <a:xfrm>
            <a:off x="1311003" y="7366850"/>
            <a:ext cx="1460875" cy="635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16"/>
          <p:cNvPicPr preferRelativeResize="0"/>
          <p:nvPr/>
        </p:nvPicPr>
        <p:blipFill>
          <a:blip r:embed="rId3">
            <a:alphaModFix/>
          </a:blip>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4">
              <a:alphaModFix/>
            </a:blip>
            <a:stretch>
              <a:fillRect b="0" l="0" r="0" t="0"/>
            </a:stretch>
          </a:blipFill>
          <a:ln>
            <a:noFill/>
          </a:ln>
        </p:spPr>
      </p:sp>
      <p:sp>
        <p:nvSpPr>
          <p:cNvPr id="246" name="Google Shape;246;p16"/>
          <p:cNvSpPr/>
          <p:nvPr/>
        </p:nvSpPr>
        <p:spPr>
          <a:xfrm rot="-6824096">
            <a:off x="10601930" y="-5414544"/>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rot="4628311">
            <a:off x="-3100062" y="7068891"/>
            <a:ext cx="7824095" cy="6614080"/>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16"/>
          <p:cNvGrpSpPr/>
          <p:nvPr/>
        </p:nvGrpSpPr>
        <p:grpSpPr>
          <a:xfrm>
            <a:off x="2602236" y="1554336"/>
            <a:ext cx="5977713" cy="7703968"/>
            <a:chOff x="0" y="-38100"/>
            <a:chExt cx="1574377" cy="2029028"/>
          </a:xfrm>
        </p:grpSpPr>
        <p:sp>
          <p:nvSpPr>
            <p:cNvPr id="249" name="Google Shape;249;p16"/>
            <p:cNvSpPr/>
            <p:nvPr/>
          </p:nvSpPr>
          <p:spPr>
            <a:xfrm>
              <a:off x="0" y="0"/>
              <a:ext cx="1574377" cy="1990928"/>
            </a:xfrm>
            <a:custGeom>
              <a:rect b="b" l="l" r="r" t="t"/>
              <a:pathLst>
                <a:path extrusionOk="0" h="1990928" w="1574377">
                  <a:moveTo>
                    <a:pt x="31083" y="0"/>
                  </a:moveTo>
                  <a:lnTo>
                    <a:pt x="1543294" y="0"/>
                  </a:lnTo>
                  <a:cubicBezTo>
                    <a:pt x="1551538" y="0"/>
                    <a:pt x="1559444" y="3275"/>
                    <a:pt x="1565273" y="9104"/>
                  </a:cubicBezTo>
                  <a:cubicBezTo>
                    <a:pt x="1571102" y="14933"/>
                    <a:pt x="1574377" y="22839"/>
                    <a:pt x="1574377" y="31083"/>
                  </a:cubicBezTo>
                  <a:lnTo>
                    <a:pt x="1574377" y="1959844"/>
                  </a:lnTo>
                  <a:cubicBezTo>
                    <a:pt x="1574377" y="1968088"/>
                    <a:pt x="1571102" y="1975994"/>
                    <a:pt x="1565273" y="1981823"/>
                  </a:cubicBezTo>
                  <a:cubicBezTo>
                    <a:pt x="1559444" y="1987653"/>
                    <a:pt x="1551538" y="1990928"/>
                    <a:pt x="1543294" y="1990928"/>
                  </a:cubicBezTo>
                  <a:lnTo>
                    <a:pt x="31083" y="1990928"/>
                  </a:lnTo>
                  <a:cubicBezTo>
                    <a:pt x="22839" y="1990928"/>
                    <a:pt x="14933" y="1987653"/>
                    <a:pt x="9104" y="1981823"/>
                  </a:cubicBezTo>
                  <a:cubicBezTo>
                    <a:pt x="3275" y="1975994"/>
                    <a:pt x="0" y="1968088"/>
                    <a:pt x="0" y="1959844"/>
                  </a:cubicBezTo>
                  <a:lnTo>
                    <a:pt x="0" y="31083"/>
                  </a:lnTo>
                  <a:cubicBezTo>
                    <a:pt x="0" y="22839"/>
                    <a:pt x="3275" y="14933"/>
                    <a:pt x="9104" y="9104"/>
                  </a:cubicBezTo>
                  <a:cubicBezTo>
                    <a:pt x="14933" y="3275"/>
                    <a:pt x="22839" y="0"/>
                    <a:pt x="31083"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txBox="1"/>
            <p:nvPr/>
          </p:nvSpPr>
          <p:spPr>
            <a:xfrm>
              <a:off x="0" y="-38100"/>
              <a:ext cx="1574377" cy="2029027"/>
            </a:xfrm>
            <a:prstGeom prst="rect">
              <a:avLst/>
            </a:prstGeom>
            <a:noFill/>
            <a:ln>
              <a:noFill/>
            </a:ln>
          </p:spPr>
          <p:txBody>
            <a:bodyPr anchorCtr="0" anchor="ctr" bIns="50800" lIns="50800" spcFirstLastPara="1" rIns="50800" wrap="square" tIns="50800">
              <a:noAutofit/>
            </a:bodyPr>
            <a:lstStyle/>
            <a:p>
              <a:pPr indent="0" lvl="0" marL="0" marR="0" rtl="0" algn="l">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16"/>
          <p:cNvGrpSpPr/>
          <p:nvPr/>
        </p:nvGrpSpPr>
        <p:grpSpPr>
          <a:xfrm>
            <a:off x="9708051" y="1554335"/>
            <a:ext cx="5977752" cy="7704016"/>
            <a:chOff x="0" y="-38100"/>
            <a:chExt cx="1574377" cy="2029028"/>
          </a:xfrm>
        </p:grpSpPr>
        <p:sp>
          <p:nvSpPr>
            <p:cNvPr id="252" name="Google Shape;252;p16"/>
            <p:cNvSpPr/>
            <p:nvPr/>
          </p:nvSpPr>
          <p:spPr>
            <a:xfrm>
              <a:off x="0" y="0"/>
              <a:ext cx="1574377" cy="1990928"/>
            </a:xfrm>
            <a:custGeom>
              <a:rect b="b" l="l" r="r" t="t"/>
              <a:pathLst>
                <a:path extrusionOk="0" h="1990928" w="1574377">
                  <a:moveTo>
                    <a:pt x="31083" y="0"/>
                  </a:moveTo>
                  <a:lnTo>
                    <a:pt x="1543294" y="0"/>
                  </a:lnTo>
                  <a:cubicBezTo>
                    <a:pt x="1551538" y="0"/>
                    <a:pt x="1559444" y="3275"/>
                    <a:pt x="1565273" y="9104"/>
                  </a:cubicBezTo>
                  <a:cubicBezTo>
                    <a:pt x="1571102" y="14933"/>
                    <a:pt x="1574377" y="22839"/>
                    <a:pt x="1574377" y="31083"/>
                  </a:cubicBezTo>
                  <a:lnTo>
                    <a:pt x="1574377" y="1959844"/>
                  </a:lnTo>
                  <a:cubicBezTo>
                    <a:pt x="1574377" y="1968088"/>
                    <a:pt x="1571102" y="1975994"/>
                    <a:pt x="1565273" y="1981823"/>
                  </a:cubicBezTo>
                  <a:cubicBezTo>
                    <a:pt x="1559444" y="1987653"/>
                    <a:pt x="1551538" y="1990928"/>
                    <a:pt x="1543294" y="1990928"/>
                  </a:cubicBezTo>
                  <a:lnTo>
                    <a:pt x="31083" y="1990928"/>
                  </a:lnTo>
                  <a:cubicBezTo>
                    <a:pt x="22839" y="1990928"/>
                    <a:pt x="14933" y="1987653"/>
                    <a:pt x="9104" y="1981823"/>
                  </a:cubicBezTo>
                  <a:cubicBezTo>
                    <a:pt x="3275" y="1975994"/>
                    <a:pt x="0" y="1968088"/>
                    <a:pt x="0" y="1959844"/>
                  </a:cubicBezTo>
                  <a:lnTo>
                    <a:pt x="0" y="31083"/>
                  </a:lnTo>
                  <a:cubicBezTo>
                    <a:pt x="0" y="22839"/>
                    <a:pt x="3275" y="14933"/>
                    <a:pt x="9104" y="9104"/>
                  </a:cubicBezTo>
                  <a:cubicBezTo>
                    <a:pt x="14933" y="3275"/>
                    <a:pt x="22839" y="0"/>
                    <a:pt x="31083"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txBox="1"/>
            <p:nvPr/>
          </p:nvSpPr>
          <p:spPr>
            <a:xfrm>
              <a:off x="0" y="-38100"/>
              <a:ext cx="1574377" cy="2029027"/>
            </a:xfrm>
            <a:prstGeom prst="rect">
              <a:avLst/>
            </a:prstGeom>
            <a:noFill/>
            <a:ln>
              <a:noFill/>
            </a:ln>
          </p:spPr>
          <p:txBody>
            <a:bodyPr anchorCtr="0" anchor="ctr" bIns="50800" lIns="50800" spcFirstLastPara="1" rIns="50800" wrap="square" tIns="50800">
              <a:noAutofit/>
            </a:bodyPr>
            <a:lstStyle/>
            <a:p>
              <a:pPr indent="0" lvl="0" marL="0" marR="0" rtl="0" algn="l">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4" name="Google Shape;254;p16"/>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255" name="Google Shape;255;p16"/>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256" name="Google Shape;256;p16"/>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257" name="Google Shape;257;p16"/>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258" name="Google Shape;258;p16"/>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259" name="Google Shape;259;p16"/>
          <p:cNvSpPr txBox="1"/>
          <p:nvPr/>
        </p:nvSpPr>
        <p:spPr>
          <a:xfrm>
            <a:off x="3299030" y="2439522"/>
            <a:ext cx="4584125" cy="939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MISSION</a:t>
            </a:r>
            <a:endParaRPr/>
          </a:p>
        </p:txBody>
      </p:sp>
      <p:sp>
        <p:nvSpPr>
          <p:cNvPr id="260" name="Google Shape;260;p16"/>
          <p:cNvSpPr txBox="1"/>
          <p:nvPr/>
        </p:nvSpPr>
        <p:spPr>
          <a:xfrm>
            <a:off x="10469771" y="2439522"/>
            <a:ext cx="4584125" cy="939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VISION</a:t>
            </a:r>
            <a:endParaRPr/>
          </a:p>
        </p:txBody>
      </p:sp>
      <p:sp>
        <p:nvSpPr>
          <p:cNvPr id="261" name="Google Shape;261;p16"/>
          <p:cNvSpPr txBox="1"/>
          <p:nvPr/>
        </p:nvSpPr>
        <p:spPr>
          <a:xfrm>
            <a:off x="3155204" y="5606318"/>
            <a:ext cx="4871700" cy="295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Embarking on a mission is a journey filled with purpose and determination. It is a quest to achieve a goal, to make a difference, to leave a mark on the world. A mission calls for courage, resilience, and unwavering commitment. </a:t>
            </a:r>
            <a:endParaRPr/>
          </a:p>
        </p:txBody>
      </p:sp>
      <p:sp>
        <p:nvSpPr>
          <p:cNvPr id="262" name="Google Shape;262;p16"/>
          <p:cNvSpPr txBox="1"/>
          <p:nvPr/>
        </p:nvSpPr>
        <p:spPr>
          <a:xfrm>
            <a:off x="10323222" y="5606318"/>
            <a:ext cx="4953300" cy="295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Vision is the guiding force that propels us forward, illuminating the path towards our aspirations and goals. It is the clear image of what we wish to achieve, a beacon of hope in times of uncertainty. With a strong vision, we are able . </a:t>
            </a:r>
            <a:endParaRPr/>
          </a:p>
        </p:txBody>
      </p:sp>
      <p:pic>
        <p:nvPicPr>
          <p:cNvPr id="263" name="Google Shape;263;p16"/>
          <p:cNvPicPr preferRelativeResize="0"/>
          <p:nvPr/>
        </p:nvPicPr>
        <p:blipFill>
          <a:blip r:embed="rId5">
            <a:alphaModFix/>
          </a:blip>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5">
            <a:alphaModFix/>
          </a:blip>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6">
            <a:alphaModFix/>
          </a:blip>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7">
            <a:alphaModFix/>
          </a:blip>
          <a:stretch>
            <a:fillRect/>
          </a:stretch>
        </p:blipFill>
        <p:spPr>
          <a:xfrm>
            <a:off x="11931663" y="3624613"/>
            <a:ext cx="1736425" cy="1736425"/>
          </a:xfrm>
          <a:prstGeom prst="rect">
            <a:avLst/>
          </a:prstGeom>
          <a:noFill/>
          <a:ln>
            <a:noFill/>
          </a:ln>
        </p:spPr>
      </p:pic>
      <p:pic>
        <p:nvPicPr>
          <p:cNvPr id="267" name="Google Shape;267;p16"/>
          <p:cNvPicPr preferRelativeResize="0"/>
          <p:nvPr/>
        </p:nvPicPr>
        <p:blipFill>
          <a:blip r:embed="rId8">
            <a:alphaModFix/>
          </a:blip>
          <a:stretch>
            <a:fillRect/>
          </a:stretch>
        </p:blipFill>
        <p:spPr>
          <a:xfrm>
            <a:off x="4860675" y="3745263"/>
            <a:ext cx="1460875" cy="14951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17"/>
          <p:cNvPicPr preferRelativeResize="0"/>
          <p:nvPr/>
        </p:nvPicPr>
        <p:blipFill>
          <a:blip r:embed="rId3">
            <a:alphaModFix/>
          </a:blip>
          <a:stretch>
            <a:fillRect/>
          </a:stretch>
        </p:blipFill>
        <p:spPr>
          <a:xfrm>
            <a:off x="16635745" y="2220575"/>
            <a:ext cx="2419293" cy="939800"/>
          </a:xfrm>
          <a:prstGeom prst="rect">
            <a:avLst/>
          </a:prstGeom>
          <a:noFill/>
          <a:ln>
            <a:noFill/>
          </a:ln>
        </p:spPr>
      </p:pic>
      <p:pic>
        <p:nvPicPr>
          <p:cNvPr id="273" name="Google Shape;273;p17"/>
          <p:cNvPicPr preferRelativeResize="0"/>
          <p:nvPr/>
        </p:nvPicPr>
        <p:blipFill>
          <a:blip r:embed="rId4">
            <a:alphaModFix/>
          </a:blip>
          <a:stretch>
            <a:fillRect/>
          </a:stretch>
        </p:blipFill>
        <p:spPr>
          <a:xfrm>
            <a:off x="9486240" y="1216174"/>
            <a:ext cx="9572684" cy="8439324"/>
          </a:xfrm>
          <a:prstGeom prst="rect">
            <a:avLst/>
          </a:prstGeom>
          <a:noFill/>
          <a:ln>
            <a:noFill/>
          </a:ln>
        </p:spPr>
      </p:pic>
      <p:sp>
        <p:nvSpPr>
          <p:cNvPr id="274" name="Google Shape;274;p17"/>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5">
              <a:alphaModFix/>
            </a:blip>
            <a:stretch>
              <a:fillRect b="0" l="0" r="0" t="0"/>
            </a:stretch>
          </a:blipFill>
          <a:ln>
            <a:noFill/>
          </a:ln>
        </p:spPr>
      </p:sp>
      <p:sp>
        <p:nvSpPr>
          <p:cNvPr id="275" name="Google Shape;275;p17"/>
          <p:cNvSpPr txBox="1"/>
          <p:nvPr/>
        </p:nvSpPr>
        <p:spPr>
          <a:xfrm>
            <a:off x="1028700" y="3126054"/>
            <a:ext cx="7506600" cy="4802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At our core, we are driven by a passion for innovation and a commitment to excellence in all that we do. Our projects embody our dedication to creating impactful solutions that make a difference in the world. </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From groundbreaking technological advancements to community-driven initiatives, each project we undertake is a testament to our belief in the power of creativity and collaboration.We strive to push the boundaries of what is possible, constantly seeking new ways to address challenges and improve lives. </a:t>
            </a:r>
            <a:endParaRPr/>
          </a:p>
        </p:txBody>
      </p:sp>
      <p:sp>
        <p:nvSpPr>
          <p:cNvPr id="276" name="Google Shape;276;p17"/>
          <p:cNvSpPr/>
          <p:nvPr/>
        </p:nvSpPr>
        <p:spPr>
          <a:xfrm rot="4628311">
            <a:off x="-3433149" y="6367645"/>
            <a:ext cx="7387450" cy="6244964"/>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278" name="Google Shape;278;p17"/>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279" name="Google Shape;279;p17"/>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280" name="Google Shape;280;p17"/>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281" name="Google Shape;281;p17"/>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282" name="Google Shape;282;p17"/>
          <p:cNvSpPr txBox="1"/>
          <p:nvPr/>
        </p:nvSpPr>
        <p:spPr>
          <a:xfrm>
            <a:off x="1028700" y="1966868"/>
            <a:ext cx="7981030"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OUR PROJECTS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8"/>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288" name="Google Shape;288;p18"/>
          <p:cNvSpPr/>
          <p:nvPr/>
        </p:nvSpPr>
        <p:spPr>
          <a:xfrm rot="-6824096">
            <a:off x="11285457" y="-5226600"/>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18"/>
          <p:cNvGrpSpPr/>
          <p:nvPr/>
        </p:nvGrpSpPr>
        <p:grpSpPr>
          <a:xfrm>
            <a:off x="1028700" y="3564607"/>
            <a:ext cx="2403739" cy="2037843"/>
            <a:chOff x="0" y="-38100"/>
            <a:chExt cx="633084" cy="536716"/>
          </a:xfrm>
        </p:grpSpPr>
        <p:sp>
          <p:nvSpPr>
            <p:cNvPr id="290" name="Google Shape;290;p18"/>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2" name="Google Shape;292;p18"/>
          <p:cNvGrpSpPr/>
          <p:nvPr/>
        </p:nvGrpSpPr>
        <p:grpSpPr>
          <a:xfrm>
            <a:off x="3015297" y="4593749"/>
            <a:ext cx="5086941" cy="1008702"/>
            <a:chOff x="0" y="-38100"/>
            <a:chExt cx="1339770" cy="265666"/>
          </a:xfrm>
        </p:grpSpPr>
        <p:sp>
          <p:nvSpPr>
            <p:cNvPr id="293" name="Google Shape;293;p18"/>
            <p:cNvSpPr/>
            <p:nvPr/>
          </p:nvSpPr>
          <p:spPr>
            <a:xfrm>
              <a:off x="0" y="0"/>
              <a:ext cx="1339770" cy="227566"/>
            </a:xfrm>
            <a:custGeom>
              <a:rect b="b" l="l" r="r" t="t"/>
              <a:pathLst>
                <a:path extrusionOk="0" h="227566" w="1339770">
                  <a:moveTo>
                    <a:pt x="36526" y="0"/>
                  </a:moveTo>
                  <a:lnTo>
                    <a:pt x="1303244" y="0"/>
                  </a:lnTo>
                  <a:cubicBezTo>
                    <a:pt x="1323417" y="0"/>
                    <a:pt x="1339770" y="16353"/>
                    <a:pt x="1339770" y="36526"/>
                  </a:cubicBezTo>
                  <a:lnTo>
                    <a:pt x="1339770" y="191040"/>
                  </a:lnTo>
                  <a:cubicBezTo>
                    <a:pt x="1339770" y="211213"/>
                    <a:pt x="1323417" y="227566"/>
                    <a:pt x="1303244" y="227566"/>
                  </a:cubicBezTo>
                  <a:lnTo>
                    <a:pt x="36526" y="227566"/>
                  </a:lnTo>
                  <a:cubicBezTo>
                    <a:pt x="16353" y="227566"/>
                    <a:pt x="0" y="211213"/>
                    <a:pt x="0" y="191040"/>
                  </a:cubicBezTo>
                  <a:lnTo>
                    <a:pt x="0" y="36526"/>
                  </a:lnTo>
                  <a:cubicBezTo>
                    <a:pt x="0" y="16353"/>
                    <a:pt x="16353" y="0"/>
                    <a:pt x="36526"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txBox="1"/>
            <p:nvPr/>
          </p:nvSpPr>
          <p:spPr>
            <a:xfrm>
              <a:off x="0" y="-38100"/>
              <a:ext cx="1339770" cy="26566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5" name="Google Shape;295;p18"/>
          <p:cNvGrpSpPr/>
          <p:nvPr/>
        </p:nvGrpSpPr>
        <p:grpSpPr>
          <a:xfrm>
            <a:off x="10855949" y="4593749"/>
            <a:ext cx="7086796" cy="1008702"/>
            <a:chOff x="0" y="-38100"/>
            <a:chExt cx="1866481" cy="265666"/>
          </a:xfrm>
        </p:grpSpPr>
        <p:sp>
          <p:nvSpPr>
            <p:cNvPr id="296" name="Google Shape;296;p18"/>
            <p:cNvSpPr/>
            <p:nvPr/>
          </p:nvSpPr>
          <p:spPr>
            <a:xfrm>
              <a:off x="0" y="0"/>
              <a:ext cx="1866481" cy="227566"/>
            </a:xfrm>
            <a:custGeom>
              <a:rect b="b" l="l" r="r" t="t"/>
              <a:pathLst>
                <a:path extrusionOk="0" h="227566" w="1866481">
                  <a:moveTo>
                    <a:pt x="26219" y="0"/>
                  </a:moveTo>
                  <a:lnTo>
                    <a:pt x="1840263" y="0"/>
                  </a:lnTo>
                  <a:cubicBezTo>
                    <a:pt x="1847216" y="0"/>
                    <a:pt x="1853885" y="2762"/>
                    <a:pt x="1858802" y="7679"/>
                  </a:cubicBezTo>
                  <a:cubicBezTo>
                    <a:pt x="1863719" y="12596"/>
                    <a:pt x="1866481" y="19265"/>
                    <a:pt x="1866481" y="26219"/>
                  </a:cubicBezTo>
                  <a:lnTo>
                    <a:pt x="1866481" y="201348"/>
                  </a:lnTo>
                  <a:cubicBezTo>
                    <a:pt x="1866481" y="208301"/>
                    <a:pt x="1863719" y="214970"/>
                    <a:pt x="1858802" y="219887"/>
                  </a:cubicBezTo>
                  <a:cubicBezTo>
                    <a:pt x="1853885" y="224804"/>
                    <a:pt x="1847216" y="227566"/>
                    <a:pt x="1840263" y="227566"/>
                  </a:cubicBezTo>
                  <a:lnTo>
                    <a:pt x="26219" y="227566"/>
                  </a:lnTo>
                  <a:cubicBezTo>
                    <a:pt x="19265" y="227566"/>
                    <a:pt x="12596" y="224804"/>
                    <a:pt x="7679" y="219887"/>
                  </a:cubicBezTo>
                  <a:cubicBezTo>
                    <a:pt x="2762" y="214970"/>
                    <a:pt x="0" y="208301"/>
                    <a:pt x="0" y="201348"/>
                  </a:cubicBezTo>
                  <a:lnTo>
                    <a:pt x="0" y="26219"/>
                  </a:lnTo>
                  <a:cubicBezTo>
                    <a:pt x="0" y="19265"/>
                    <a:pt x="2762" y="12596"/>
                    <a:pt x="7679" y="7679"/>
                  </a:cubicBezTo>
                  <a:cubicBezTo>
                    <a:pt x="12596" y="2762"/>
                    <a:pt x="19265" y="0"/>
                    <a:pt x="2621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txBox="1"/>
            <p:nvPr/>
          </p:nvSpPr>
          <p:spPr>
            <a:xfrm>
              <a:off x="0" y="-38100"/>
              <a:ext cx="1866481" cy="26566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8" name="Google Shape;298;p18"/>
          <p:cNvGrpSpPr/>
          <p:nvPr/>
        </p:nvGrpSpPr>
        <p:grpSpPr>
          <a:xfrm>
            <a:off x="3039525" y="7830261"/>
            <a:ext cx="5086941" cy="1008702"/>
            <a:chOff x="0" y="-38100"/>
            <a:chExt cx="1339770" cy="265666"/>
          </a:xfrm>
        </p:grpSpPr>
        <p:sp>
          <p:nvSpPr>
            <p:cNvPr id="299" name="Google Shape;299;p18"/>
            <p:cNvSpPr/>
            <p:nvPr/>
          </p:nvSpPr>
          <p:spPr>
            <a:xfrm>
              <a:off x="0" y="0"/>
              <a:ext cx="1339770" cy="227566"/>
            </a:xfrm>
            <a:custGeom>
              <a:rect b="b" l="l" r="r" t="t"/>
              <a:pathLst>
                <a:path extrusionOk="0" h="227566" w="1339770">
                  <a:moveTo>
                    <a:pt x="36526" y="0"/>
                  </a:moveTo>
                  <a:lnTo>
                    <a:pt x="1303244" y="0"/>
                  </a:lnTo>
                  <a:cubicBezTo>
                    <a:pt x="1323417" y="0"/>
                    <a:pt x="1339770" y="16353"/>
                    <a:pt x="1339770" y="36526"/>
                  </a:cubicBezTo>
                  <a:lnTo>
                    <a:pt x="1339770" y="191040"/>
                  </a:lnTo>
                  <a:cubicBezTo>
                    <a:pt x="1339770" y="211213"/>
                    <a:pt x="1323417" y="227566"/>
                    <a:pt x="1303244" y="227566"/>
                  </a:cubicBezTo>
                  <a:lnTo>
                    <a:pt x="36526" y="227566"/>
                  </a:lnTo>
                  <a:cubicBezTo>
                    <a:pt x="16353" y="227566"/>
                    <a:pt x="0" y="211213"/>
                    <a:pt x="0" y="191040"/>
                  </a:cubicBezTo>
                  <a:lnTo>
                    <a:pt x="0" y="36526"/>
                  </a:lnTo>
                  <a:cubicBezTo>
                    <a:pt x="0" y="16353"/>
                    <a:pt x="16353" y="0"/>
                    <a:pt x="36526"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txBox="1"/>
            <p:nvPr/>
          </p:nvSpPr>
          <p:spPr>
            <a:xfrm>
              <a:off x="0" y="-38100"/>
              <a:ext cx="1339770" cy="26566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1" name="Google Shape;301;p18"/>
          <p:cNvGrpSpPr/>
          <p:nvPr/>
        </p:nvGrpSpPr>
        <p:grpSpPr>
          <a:xfrm>
            <a:off x="10880177" y="7830261"/>
            <a:ext cx="7086796" cy="1008702"/>
            <a:chOff x="0" y="-38100"/>
            <a:chExt cx="1866481" cy="265666"/>
          </a:xfrm>
        </p:grpSpPr>
        <p:sp>
          <p:nvSpPr>
            <p:cNvPr id="302" name="Google Shape;302;p18"/>
            <p:cNvSpPr/>
            <p:nvPr/>
          </p:nvSpPr>
          <p:spPr>
            <a:xfrm>
              <a:off x="0" y="0"/>
              <a:ext cx="1866481" cy="227566"/>
            </a:xfrm>
            <a:custGeom>
              <a:rect b="b" l="l" r="r" t="t"/>
              <a:pathLst>
                <a:path extrusionOk="0" h="227566" w="1866481">
                  <a:moveTo>
                    <a:pt x="26219" y="0"/>
                  </a:moveTo>
                  <a:lnTo>
                    <a:pt x="1840263" y="0"/>
                  </a:lnTo>
                  <a:cubicBezTo>
                    <a:pt x="1847216" y="0"/>
                    <a:pt x="1853885" y="2762"/>
                    <a:pt x="1858802" y="7679"/>
                  </a:cubicBezTo>
                  <a:cubicBezTo>
                    <a:pt x="1863719" y="12596"/>
                    <a:pt x="1866481" y="19265"/>
                    <a:pt x="1866481" y="26219"/>
                  </a:cubicBezTo>
                  <a:lnTo>
                    <a:pt x="1866481" y="201348"/>
                  </a:lnTo>
                  <a:cubicBezTo>
                    <a:pt x="1866481" y="208301"/>
                    <a:pt x="1863719" y="214970"/>
                    <a:pt x="1858802" y="219887"/>
                  </a:cubicBezTo>
                  <a:cubicBezTo>
                    <a:pt x="1853885" y="224804"/>
                    <a:pt x="1847216" y="227566"/>
                    <a:pt x="1840263" y="227566"/>
                  </a:cubicBezTo>
                  <a:lnTo>
                    <a:pt x="26219" y="227566"/>
                  </a:lnTo>
                  <a:cubicBezTo>
                    <a:pt x="19265" y="227566"/>
                    <a:pt x="12596" y="224804"/>
                    <a:pt x="7679" y="219887"/>
                  </a:cubicBezTo>
                  <a:cubicBezTo>
                    <a:pt x="2762" y="214970"/>
                    <a:pt x="0" y="208301"/>
                    <a:pt x="0" y="201348"/>
                  </a:cubicBezTo>
                  <a:lnTo>
                    <a:pt x="0" y="26219"/>
                  </a:lnTo>
                  <a:cubicBezTo>
                    <a:pt x="0" y="19265"/>
                    <a:pt x="2762" y="12596"/>
                    <a:pt x="7679" y="7679"/>
                  </a:cubicBezTo>
                  <a:cubicBezTo>
                    <a:pt x="12596" y="2762"/>
                    <a:pt x="19265" y="0"/>
                    <a:pt x="2621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txBox="1"/>
            <p:nvPr/>
          </p:nvSpPr>
          <p:spPr>
            <a:xfrm>
              <a:off x="0" y="-38100"/>
              <a:ext cx="1866481" cy="26566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4" name="Google Shape;304;p18"/>
          <p:cNvGrpSpPr/>
          <p:nvPr/>
        </p:nvGrpSpPr>
        <p:grpSpPr>
          <a:xfrm>
            <a:off x="8896738" y="3564607"/>
            <a:ext cx="2403739" cy="2037843"/>
            <a:chOff x="0" y="-38100"/>
            <a:chExt cx="633084" cy="536716"/>
          </a:xfrm>
        </p:grpSpPr>
        <p:sp>
          <p:nvSpPr>
            <p:cNvPr id="305" name="Google Shape;305;p18"/>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7" name="Google Shape;307;p18"/>
          <p:cNvSpPr/>
          <p:nvPr/>
        </p:nvSpPr>
        <p:spPr>
          <a:xfrm rot="4628311">
            <a:off x="-3623410" y="6651012"/>
            <a:ext cx="7824095" cy="6614080"/>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18"/>
          <p:cNvGrpSpPr/>
          <p:nvPr/>
        </p:nvGrpSpPr>
        <p:grpSpPr>
          <a:xfrm>
            <a:off x="1028700" y="6801120"/>
            <a:ext cx="2403739" cy="2037843"/>
            <a:chOff x="0" y="-38100"/>
            <a:chExt cx="633084" cy="536716"/>
          </a:xfrm>
        </p:grpSpPr>
        <p:sp>
          <p:nvSpPr>
            <p:cNvPr id="309" name="Google Shape;309;p18"/>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1" name="Google Shape;311;p18"/>
          <p:cNvGrpSpPr/>
          <p:nvPr/>
        </p:nvGrpSpPr>
        <p:grpSpPr>
          <a:xfrm>
            <a:off x="8896738" y="6801120"/>
            <a:ext cx="2403739" cy="2037843"/>
            <a:chOff x="0" y="-38100"/>
            <a:chExt cx="633084" cy="536716"/>
          </a:xfrm>
        </p:grpSpPr>
        <p:sp>
          <p:nvSpPr>
            <p:cNvPr id="312" name="Google Shape;312;p18"/>
            <p:cNvSpPr/>
            <p:nvPr/>
          </p:nvSpPr>
          <p:spPr>
            <a:xfrm>
              <a:off x="0" y="0"/>
              <a:ext cx="633084" cy="498616"/>
            </a:xfrm>
            <a:custGeom>
              <a:rect b="b" l="l" r="r" t="t"/>
              <a:pathLst>
                <a:path extrusionOk="0" h="498616" w="633084">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txBox="1"/>
            <p:nvPr/>
          </p:nvSpPr>
          <p:spPr>
            <a:xfrm>
              <a:off x="0" y="-38100"/>
              <a:ext cx="633084" cy="536716"/>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4" name="Google Shape;314;p18"/>
          <p:cNvSpPr/>
          <p:nvPr/>
        </p:nvSpPr>
        <p:spPr>
          <a:xfrm>
            <a:off x="9427286" y="4004068"/>
            <a:ext cx="1342643" cy="1303584"/>
          </a:xfrm>
          <a:custGeom>
            <a:rect b="b" l="l" r="r" t="t"/>
            <a:pathLst>
              <a:path extrusionOk="0" h="1303584" w="1342643">
                <a:moveTo>
                  <a:pt x="0" y="0"/>
                </a:moveTo>
                <a:lnTo>
                  <a:pt x="1342643" y="0"/>
                </a:lnTo>
                <a:lnTo>
                  <a:pt x="1342643" y="1303584"/>
                </a:lnTo>
                <a:lnTo>
                  <a:pt x="0" y="1303584"/>
                </a:lnTo>
                <a:lnTo>
                  <a:pt x="0" y="0"/>
                </a:lnTo>
                <a:close/>
              </a:path>
            </a:pathLst>
          </a:custGeom>
          <a:blipFill rotWithShape="1">
            <a:blip r:embed="rId4">
              <a:alphaModFix/>
            </a:blip>
            <a:stretch>
              <a:fillRect b="0" l="0" r="0" t="0"/>
            </a:stretch>
          </a:blipFill>
          <a:ln>
            <a:noFill/>
          </a:ln>
        </p:spPr>
      </p:sp>
      <p:sp>
        <p:nvSpPr>
          <p:cNvPr id="315" name="Google Shape;315;p18"/>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316" name="Google Shape;316;p18"/>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317" name="Google Shape;317;p18"/>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318" name="Google Shape;318;p18"/>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319" name="Google Shape;319;p18"/>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320" name="Google Shape;320;p18"/>
          <p:cNvSpPr txBox="1"/>
          <p:nvPr/>
        </p:nvSpPr>
        <p:spPr>
          <a:xfrm>
            <a:off x="1028700" y="1815471"/>
            <a:ext cx="17259300"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TOURISM PR TARGET AUDIENCE</a:t>
            </a:r>
            <a:endParaRPr/>
          </a:p>
        </p:txBody>
      </p:sp>
      <p:sp>
        <p:nvSpPr>
          <p:cNvPr id="321" name="Google Shape;321;p18"/>
          <p:cNvSpPr txBox="1"/>
          <p:nvPr/>
        </p:nvSpPr>
        <p:spPr>
          <a:xfrm>
            <a:off x="3688113" y="3669704"/>
            <a:ext cx="4528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TARGET AUDIENCE DEFINITION</a:t>
            </a:r>
            <a:endParaRPr/>
          </a:p>
        </p:txBody>
      </p:sp>
      <p:sp>
        <p:nvSpPr>
          <p:cNvPr id="322" name="Google Shape;322;p18"/>
          <p:cNvSpPr txBox="1"/>
          <p:nvPr/>
        </p:nvSpPr>
        <p:spPr>
          <a:xfrm>
            <a:off x="11576702" y="3669704"/>
            <a:ext cx="4528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SEGMENTATION BY TYPE OF TOURISM</a:t>
            </a:r>
            <a:endParaRPr/>
          </a:p>
        </p:txBody>
      </p:sp>
      <p:sp>
        <p:nvSpPr>
          <p:cNvPr id="323" name="Google Shape;323;p18"/>
          <p:cNvSpPr txBox="1"/>
          <p:nvPr/>
        </p:nvSpPr>
        <p:spPr>
          <a:xfrm>
            <a:off x="3712341" y="6906217"/>
            <a:ext cx="51843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AUDIENCE NEEDS ANALYSIS</a:t>
            </a:r>
            <a:endParaRPr/>
          </a:p>
        </p:txBody>
      </p:sp>
      <p:sp>
        <p:nvSpPr>
          <p:cNvPr id="324" name="Google Shape;324;p18"/>
          <p:cNvSpPr txBox="1"/>
          <p:nvPr/>
        </p:nvSpPr>
        <p:spPr>
          <a:xfrm>
            <a:off x="11600930" y="6906217"/>
            <a:ext cx="63660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3D3B39"/>
                </a:solidFill>
                <a:latin typeface="Archivo Black"/>
                <a:ea typeface="Archivo Black"/>
                <a:cs typeface="Archivo Black"/>
                <a:sym typeface="Archivo Black"/>
              </a:rPr>
              <a:t>Adapting PR Campaigns for Segments</a:t>
            </a:r>
            <a:endParaRPr/>
          </a:p>
        </p:txBody>
      </p:sp>
      <p:sp>
        <p:nvSpPr>
          <p:cNvPr id="325" name="Google Shape;325;p18"/>
          <p:cNvSpPr txBox="1"/>
          <p:nvPr/>
        </p:nvSpPr>
        <p:spPr>
          <a:xfrm>
            <a:off x="3688113" y="4743710"/>
            <a:ext cx="34617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Elaborate on what you want to discuss. </a:t>
            </a:r>
            <a:endParaRPr/>
          </a:p>
        </p:txBody>
      </p:sp>
      <p:sp>
        <p:nvSpPr>
          <p:cNvPr id="326" name="Google Shape;326;p18"/>
          <p:cNvSpPr txBox="1"/>
          <p:nvPr/>
        </p:nvSpPr>
        <p:spPr>
          <a:xfrm>
            <a:off x="11528765" y="4743710"/>
            <a:ext cx="34617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Elaborate on what you want to discuss. </a:t>
            </a:r>
            <a:endParaRPr/>
          </a:p>
        </p:txBody>
      </p:sp>
      <p:sp>
        <p:nvSpPr>
          <p:cNvPr id="327" name="Google Shape;327;p18"/>
          <p:cNvSpPr txBox="1"/>
          <p:nvPr/>
        </p:nvSpPr>
        <p:spPr>
          <a:xfrm>
            <a:off x="3712341" y="7980223"/>
            <a:ext cx="34617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Elaborate on what you want to discuss. </a:t>
            </a:r>
            <a:endParaRPr/>
          </a:p>
        </p:txBody>
      </p:sp>
      <p:sp>
        <p:nvSpPr>
          <p:cNvPr id="328" name="Google Shape;328;p18"/>
          <p:cNvSpPr txBox="1"/>
          <p:nvPr/>
        </p:nvSpPr>
        <p:spPr>
          <a:xfrm>
            <a:off x="11552993" y="7980223"/>
            <a:ext cx="34617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Elaborate on what you want to discuss. </a:t>
            </a:r>
            <a:endParaRPr/>
          </a:p>
        </p:txBody>
      </p:sp>
      <p:pic>
        <p:nvPicPr>
          <p:cNvPr id="329" name="Google Shape;329;p18"/>
          <p:cNvPicPr preferRelativeResize="0"/>
          <p:nvPr/>
        </p:nvPicPr>
        <p:blipFill>
          <a:blip r:embed="rId5">
            <a:alphaModFix/>
          </a:blip>
          <a:stretch>
            <a:fillRect/>
          </a:stretch>
        </p:blipFill>
        <p:spPr>
          <a:xfrm>
            <a:off x="1574848" y="7193023"/>
            <a:ext cx="1120125" cy="1254043"/>
          </a:xfrm>
          <a:prstGeom prst="rect">
            <a:avLst/>
          </a:prstGeom>
          <a:noFill/>
          <a:ln>
            <a:noFill/>
          </a:ln>
        </p:spPr>
      </p:pic>
      <p:pic>
        <p:nvPicPr>
          <p:cNvPr id="330" name="Google Shape;330;p18"/>
          <p:cNvPicPr preferRelativeResize="0"/>
          <p:nvPr/>
        </p:nvPicPr>
        <p:blipFill>
          <a:blip r:embed="rId6">
            <a:alphaModFix/>
          </a:blip>
          <a:stretch>
            <a:fillRect/>
          </a:stretch>
        </p:blipFill>
        <p:spPr>
          <a:xfrm>
            <a:off x="1522300" y="4043250"/>
            <a:ext cx="1225225" cy="1225225"/>
          </a:xfrm>
          <a:prstGeom prst="rect">
            <a:avLst/>
          </a:prstGeom>
          <a:noFill/>
          <a:ln>
            <a:noFill/>
          </a:ln>
        </p:spPr>
      </p:pic>
      <p:pic>
        <p:nvPicPr>
          <p:cNvPr id="331" name="Google Shape;331;p18"/>
          <p:cNvPicPr preferRelativeResize="0"/>
          <p:nvPr/>
        </p:nvPicPr>
        <p:blipFill>
          <a:blip r:embed="rId7">
            <a:alphaModFix/>
          </a:blip>
          <a:stretch>
            <a:fillRect/>
          </a:stretch>
        </p:blipFill>
        <p:spPr>
          <a:xfrm>
            <a:off x="9427300" y="7193025"/>
            <a:ext cx="1342650" cy="1324076"/>
          </a:xfrm>
          <a:prstGeom prst="rect">
            <a:avLst/>
          </a:prstGeom>
          <a:noFill/>
          <a:ln>
            <a:noFill/>
          </a:ln>
        </p:spPr>
      </p:pic>
      <p:pic>
        <p:nvPicPr>
          <p:cNvPr id="332" name="Google Shape;332;p18"/>
          <p:cNvPicPr preferRelativeResize="0"/>
          <p:nvPr/>
        </p:nvPicPr>
        <p:blipFill>
          <a:blip r:embed="rId8">
            <a:alphaModFix/>
          </a:blip>
          <a:stretch>
            <a:fillRect/>
          </a:stretch>
        </p:blipFill>
        <p:spPr>
          <a:xfrm>
            <a:off x="17085315" y="2755263"/>
            <a:ext cx="1460875" cy="635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9"/>
          <p:cNvSpPr/>
          <p:nvPr/>
        </p:nvSpPr>
        <p:spPr>
          <a:xfrm>
            <a:off x="1085362" y="347618"/>
            <a:ext cx="617978" cy="613483"/>
          </a:xfrm>
          <a:custGeom>
            <a:rect b="b" l="l" r="r" t="t"/>
            <a:pathLst>
              <a:path extrusionOk="0" h="613483" w="617978">
                <a:moveTo>
                  <a:pt x="0" y="0"/>
                </a:moveTo>
                <a:lnTo>
                  <a:pt x="617978" y="0"/>
                </a:lnTo>
                <a:lnTo>
                  <a:pt x="617978" y="613483"/>
                </a:lnTo>
                <a:lnTo>
                  <a:pt x="0" y="613483"/>
                </a:lnTo>
                <a:lnTo>
                  <a:pt x="0" y="0"/>
                </a:lnTo>
                <a:close/>
              </a:path>
            </a:pathLst>
          </a:custGeom>
          <a:blipFill rotWithShape="1">
            <a:blip r:embed="rId3">
              <a:alphaModFix/>
            </a:blip>
            <a:stretch>
              <a:fillRect b="0" l="0" r="0" t="0"/>
            </a:stretch>
          </a:blipFill>
          <a:ln>
            <a:noFill/>
          </a:ln>
        </p:spPr>
      </p:sp>
      <p:sp>
        <p:nvSpPr>
          <p:cNvPr id="338" name="Google Shape;338;p19"/>
          <p:cNvSpPr/>
          <p:nvPr/>
        </p:nvSpPr>
        <p:spPr>
          <a:xfrm rot="4628311">
            <a:off x="-3679310" y="6781445"/>
            <a:ext cx="7824095" cy="6614080"/>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19"/>
          <p:cNvGrpSpPr/>
          <p:nvPr/>
        </p:nvGrpSpPr>
        <p:grpSpPr>
          <a:xfrm>
            <a:off x="1028700" y="3067810"/>
            <a:ext cx="4740925" cy="5914265"/>
            <a:chOff x="0" y="-38100"/>
            <a:chExt cx="1248639" cy="1557667"/>
          </a:xfrm>
        </p:grpSpPr>
        <p:sp>
          <p:nvSpPr>
            <p:cNvPr id="340" name="Google Shape;340;p19"/>
            <p:cNvSpPr/>
            <p:nvPr/>
          </p:nvSpPr>
          <p:spPr>
            <a:xfrm>
              <a:off x="0" y="0"/>
              <a:ext cx="1248639" cy="1519567"/>
            </a:xfrm>
            <a:custGeom>
              <a:rect b="b" l="l" r="r" t="t"/>
              <a:pathLst>
                <a:path extrusionOk="0" h="1519567" w="1248639">
                  <a:moveTo>
                    <a:pt x="39192" y="0"/>
                  </a:moveTo>
                  <a:lnTo>
                    <a:pt x="1209447" y="0"/>
                  </a:lnTo>
                  <a:cubicBezTo>
                    <a:pt x="1231092" y="0"/>
                    <a:pt x="1248639" y="17547"/>
                    <a:pt x="1248639" y="39192"/>
                  </a:cubicBezTo>
                  <a:lnTo>
                    <a:pt x="1248639" y="1480375"/>
                  </a:lnTo>
                  <a:cubicBezTo>
                    <a:pt x="1248639" y="1502020"/>
                    <a:pt x="1231092" y="1519567"/>
                    <a:pt x="1209447" y="1519567"/>
                  </a:cubicBezTo>
                  <a:lnTo>
                    <a:pt x="39192" y="1519567"/>
                  </a:lnTo>
                  <a:cubicBezTo>
                    <a:pt x="28798" y="1519567"/>
                    <a:pt x="18829" y="1515437"/>
                    <a:pt x="11479" y="1508088"/>
                  </a:cubicBezTo>
                  <a:cubicBezTo>
                    <a:pt x="4129" y="1500738"/>
                    <a:pt x="0" y="1490769"/>
                    <a:pt x="0" y="1480375"/>
                  </a:cubicBezTo>
                  <a:lnTo>
                    <a:pt x="0" y="39192"/>
                  </a:lnTo>
                  <a:cubicBezTo>
                    <a:pt x="0" y="28798"/>
                    <a:pt x="4129" y="18829"/>
                    <a:pt x="11479" y="11479"/>
                  </a:cubicBezTo>
                  <a:cubicBezTo>
                    <a:pt x="18829" y="4129"/>
                    <a:pt x="28798" y="0"/>
                    <a:pt x="39192"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txBox="1"/>
            <p:nvPr/>
          </p:nvSpPr>
          <p:spPr>
            <a:xfrm>
              <a:off x="0" y="-38100"/>
              <a:ext cx="1248639" cy="155766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2" name="Google Shape;342;p19"/>
          <p:cNvSpPr/>
          <p:nvPr/>
        </p:nvSpPr>
        <p:spPr>
          <a:xfrm rot="-6824096">
            <a:off x="11153631" y="-4760184"/>
            <a:ext cx="12441318" cy="10517239"/>
          </a:xfrm>
          <a:custGeom>
            <a:rect b="b" l="l" r="r" t="t"/>
            <a:pathLst>
              <a:path extrusionOk="0" h="7203440" w="8521275">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19"/>
          <p:cNvGrpSpPr/>
          <p:nvPr/>
        </p:nvGrpSpPr>
        <p:grpSpPr>
          <a:xfrm>
            <a:off x="6773537" y="3067810"/>
            <a:ext cx="4740925" cy="5914265"/>
            <a:chOff x="0" y="-38100"/>
            <a:chExt cx="1248639" cy="1557667"/>
          </a:xfrm>
        </p:grpSpPr>
        <p:sp>
          <p:nvSpPr>
            <p:cNvPr id="344" name="Google Shape;344;p19"/>
            <p:cNvSpPr/>
            <p:nvPr/>
          </p:nvSpPr>
          <p:spPr>
            <a:xfrm>
              <a:off x="0" y="0"/>
              <a:ext cx="1248639" cy="1519567"/>
            </a:xfrm>
            <a:custGeom>
              <a:rect b="b" l="l" r="r" t="t"/>
              <a:pathLst>
                <a:path extrusionOk="0" h="1519567" w="1248639">
                  <a:moveTo>
                    <a:pt x="39192" y="0"/>
                  </a:moveTo>
                  <a:lnTo>
                    <a:pt x="1209447" y="0"/>
                  </a:lnTo>
                  <a:cubicBezTo>
                    <a:pt x="1231092" y="0"/>
                    <a:pt x="1248639" y="17547"/>
                    <a:pt x="1248639" y="39192"/>
                  </a:cubicBezTo>
                  <a:lnTo>
                    <a:pt x="1248639" y="1480375"/>
                  </a:lnTo>
                  <a:cubicBezTo>
                    <a:pt x="1248639" y="1502020"/>
                    <a:pt x="1231092" y="1519567"/>
                    <a:pt x="1209447" y="1519567"/>
                  </a:cubicBezTo>
                  <a:lnTo>
                    <a:pt x="39192" y="1519567"/>
                  </a:lnTo>
                  <a:cubicBezTo>
                    <a:pt x="28798" y="1519567"/>
                    <a:pt x="18829" y="1515437"/>
                    <a:pt x="11479" y="1508088"/>
                  </a:cubicBezTo>
                  <a:cubicBezTo>
                    <a:pt x="4129" y="1500738"/>
                    <a:pt x="0" y="1490769"/>
                    <a:pt x="0" y="1480375"/>
                  </a:cubicBezTo>
                  <a:lnTo>
                    <a:pt x="0" y="39192"/>
                  </a:lnTo>
                  <a:cubicBezTo>
                    <a:pt x="0" y="28798"/>
                    <a:pt x="4129" y="18829"/>
                    <a:pt x="11479" y="11479"/>
                  </a:cubicBezTo>
                  <a:cubicBezTo>
                    <a:pt x="18829" y="4129"/>
                    <a:pt x="28798" y="0"/>
                    <a:pt x="39192"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txBox="1"/>
            <p:nvPr/>
          </p:nvSpPr>
          <p:spPr>
            <a:xfrm>
              <a:off x="0" y="-38100"/>
              <a:ext cx="1248639" cy="155766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6" name="Google Shape;346;p19"/>
          <p:cNvGrpSpPr/>
          <p:nvPr/>
        </p:nvGrpSpPr>
        <p:grpSpPr>
          <a:xfrm>
            <a:off x="12514588" y="3067810"/>
            <a:ext cx="4740925" cy="5914265"/>
            <a:chOff x="0" y="-38100"/>
            <a:chExt cx="1248639" cy="1557667"/>
          </a:xfrm>
        </p:grpSpPr>
        <p:sp>
          <p:nvSpPr>
            <p:cNvPr id="347" name="Google Shape;347;p19"/>
            <p:cNvSpPr/>
            <p:nvPr/>
          </p:nvSpPr>
          <p:spPr>
            <a:xfrm>
              <a:off x="0" y="0"/>
              <a:ext cx="1248639" cy="1519567"/>
            </a:xfrm>
            <a:custGeom>
              <a:rect b="b" l="l" r="r" t="t"/>
              <a:pathLst>
                <a:path extrusionOk="0" h="1519567" w="1248639">
                  <a:moveTo>
                    <a:pt x="39192" y="0"/>
                  </a:moveTo>
                  <a:lnTo>
                    <a:pt x="1209447" y="0"/>
                  </a:lnTo>
                  <a:cubicBezTo>
                    <a:pt x="1231092" y="0"/>
                    <a:pt x="1248639" y="17547"/>
                    <a:pt x="1248639" y="39192"/>
                  </a:cubicBezTo>
                  <a:lnTo>
                    <a:pt x="1248639" y="1480375"/>
                  </a:lnTo>
                  <a:cubicBezTo>
                    <a:pt x="1248639" y="1502020"/>
                    <a:pt x="1231092" y="1519567"/>
                    <a:pt x="1209447" y="1519567"/>
                  </a:cubicBezTo>
                  <a:lnTo>
                    <a:pt x="39192" y="1519567"/>
                  </a:lnTo>
                  <a:cubicBezTo>
                    <a:pt x="28798" y="1519567"/>
                    <a:pt x="18829" y="1515437"/>
                    <a:pt x="11479" y="1508088"/>
                  </a:cubicBezTo>
                  <a:cubicBezTo>
                    <a:pt x="4129" y="1500738"/>
                    <a:pt x="0" y="1490769"/>
                    <a:pt x="0" y="1480375"/>
                  </a:cubicBezTo>
                  <a:lnTo>
                    <a:pt x="0" y="39192"/>
                  </a:lnTo>
                  <a:cubicBezTo>
                    <a:pt x="0" y="28798"/>
                    <a:pt x="4129" y="18829"/>
                    <a:pt x="11479" y="11479"/>
                  </a:cubicBezTo>
                  <a:cubicBezTo>
                    <a:pt x="18829" y="4129"/>
                    <a:pt x="28798" y="0"/>
                    <a:pt x="39192" y="0"/>
                  </a:cubicBezTo>
                  <a:close/>
                </a:path>
              </a:pathLst>
            </a:custGeom>
            <a:solidFill>
              <a:srgbClr val="EA6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txBox="1"/>
            <p:nvPr/>
          </p:nvSpPr>
          <p:spPr>
            <a:xfrm>
              <a:off x="0" y="-38100"/>
              <a:ext cx="1248639" cy="1557667"/>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9" name="Google Shape;349;p19"/>
          <p:cNvSpPr/>
          <p:nvPr/>
        </p:nvSpPr>
        <p:spPr>
          <a:xfrm>
            <a:off x="14057638" y="5153723"/>
            <a:ext cx="1807005" cy="1738011"/>
          </a:xfrm>
          <a:custGeom>
            <a:rect b="b" l="l" r="r" t="t"/>
            <a:pathLst>
              <a:path extrusionOk="0" h="1738011" w="1807005">
                <a:moveTo>
                  <a:pt x="0" y="0"/>
                </a:moveTo>
                <a:lnTo>
                  <a:pt x="1807005" y="0"/>
                </a:lnTo>
                <a:lnTo>
                  <a:pt x="1807005" y="1738011"/>
                </a:lnTo>
                <a:lnTo>
                  <a:pt x="0" y="1738011"/>
                </a:lnTo>
                <a:lnTo>
                  <a:pt x="0" y="0"/>
                </a:lnTo>
                <a:close/>
              </a:path>
            </a:pathLst>
          </a:custGeom>
          <a:blipFill rotWithShape="1">
            <a:blip r:embed="rId4">
              <a:alphaModFix/>
            </a:blip>
            <a:stretch>
              <a:fillRect b="0" l="0" r="0" t="0"/>
            </a:stretch>
          </a:blipFill>
          <a:ln>
            <a:noFill/>
          </a:ln>
        </p:spPr>
      </p:sp>
      <p:sp>
        <p:nvSpPr>
          <p:cNvPr id="350" name="Google Shape;350;p19"/>
          <p:cNvSpPr txBox="1"/>
          <p:nvPr/>
        </p:nvSpPr>
        <p:spPr>
          <a:xfrm>
            <a:off x="13939729" y="501960"/>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SERVICE</a:t>
            </a:r>
            <a:endParaRPr/>
          </a:p>
        </p:txBody>
      </p:sp>
      <p:sp>
        <p:nvSpPr>
          <p:cNvPr id="351" name="Google Shape;351;p19"/>
          <p:cNvSpPr txBox="1"/>
          <p:nvPr/>
        </p:nvSpPr>
        <p:spPr>
          <a:xfrm>
            <a:off x="16320901" y="501960"/>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CONTACT</a:t>
            </a:r>
            <a:endParaRPr/>
          </a:p>
        </p:txBody>
      </p:sp>
      <p:sp>
        <p:nvSpPr>
          <p:cNvPr id="352" name="Google Shape;352;p19"/>
          <p:cNvSpPr txBox="1"/>
          <p:nvPr/>
        </p:nvSpPr>
        <p:spPr>
          <a:xfrm>
            <a:off x="11685804" y="501960"/>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ABOUT</a:t>
            </a:r>
            <a:endParaRPr/>
          </a:p>
        </p:txBody>
      </p:sp>
      <p:sp>
        <p:nvSpPr>
          <p:cNvPr id="353" name="Google Shape;353;p19"/>
          <p:cNvSpPr txBox="1"/>
          <p:nvPr/>
        </p:nvSpPr>
        <p:spPr>
          <a:xfrm>
            <a:off x="9486239" y="501960"/>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HOME</a:t>
            </a:r>
            <a:endParaRPr/>
          </a:p>
        </p:txBody>
      </p:sp>
      <p:sp>
        <p:nvSpPr>
          <p:cNvPr id="354" name="Google Shape;354;p19"/>
          <p:cNvSpPr txBox="1"/>
          <p:nvPr/>
        </p:nvSpPr>
        <p:spPr>
          <a:xfrm>
            <a:off x="2019683" y="50196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3D3B39"/>
                </a:solidFill>
                <a:latin typeface="Montserrat"/>
                <a:ea typeface="Montserrat"/>
                <a:cs typeface="Montserrat"/>
                <a:sym typeface="Montserrat"/>
              </a:rPr>
              <a:t>LOGO</a:t>
            </a:r>
            <a:endParaRPr/>
          </a:p>
        </p:txBody>
      </p:sp>
      <p:sp>
        <p:nvSpPr>
          <p:cNvPr id="355" name="Google Shape;355;p19"/>
          <p:cNvSpPr txBox="1"/>
          <p:nvPr/>
        </p:nvSpPr>
        <p:spPr>
          <a:xfrm>
            <a:off x="1028700" y="1815471"/>
            <a:ext cx="10295936" cy="93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3D3B39"/>
                </a:solidFill>
                <a:latin typeface="Archivo Black"/>
                <a:ea typeface="Archivo Black"/>
                <a:cs typeface="Archivo Black"/>
                <a:sym typeface="Archivo Black"/>
              </a:rPr>
              <a:t>TOURISM PR TOOLS</a:t>
            </a:r>
            <a:endParaRPr/>
          </a:p>
        </p:txBody>
      </p:sp>
      <p:sp>
        <p:nvSpPr>
          <p:cNvPr id="356" name="Google Shape;356;p19"/>
          <p:cNvSpPr txBox="1"/>
          <p:nvPr/>
        </p:nvSpPr>
        <p:spPr>
          <a:xfrm>
            <a:off x="806965" y="3824918"/>
            <a:ext cx="5184300" cy="80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600" u="none" cap="none" strike="noStrike">
                <a:solidFill>
                  <a:srgbClr val="FFFFFF"/>
                </a:solidFill>
                <a:latin typeface="Archivo Black"/>
                <a:ea typeface="Archivo Black"/>
                <a:cs typeface="Archivo Black"/>
                <a:sym typeface="Archivo Black"/>
              </a:rPr>
              <a:t>PRESS RELEASES AND MEDIA RELATIONS</a:t>
            </a:r>
            <a:endParaRPr/>
          </a:p>
        </p:txBody>
      </p:sp>
      <p:sp>
        <p:nvSpPr>
          <p:cNvPr id="357" name="Google Shape;357;p19"/>
          <p:cNvSpPr txBox="1"/>
          <p:nvPr/>
        </p:nvSpPr>
        <p:spPr>
          <a:xfrm>
            <a:off x="6551802" y="3824918"/>
            <a:ext cx="5184300" cy="80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600" u="none" cap="none" strike="noStrike">
                <a:solidFill>
                  <a:srgbClr val="FFFFFF"/>
                </a:solidFill>
                <a:latin typeface="Archivo Black"/>
                <a:ea typeface="Archivo Black"/>
                <a:cs typeface="Archivo Black"/>
                <a:sym typeface="Archivo Black"/>
              </a:rPr>
              <a:t>SOCIAL MEDIA AND DIGITAL MARKETING</a:t>
            </a:r>
            <a:endParaRPr/>
          </a:p>
        </p:txBody>
      </p:sp>
      <p:sp>
        <p:nvSpPr>
          <p:cNvPr id="358" name="Google Shape;358;p19"/>
          <p:cNvSpPr txBox="1"/>
          <p:nvPr/>
        </p:nvSpPr>
        <p:spPr>
          <a:xfrm>
            <a:off x="12627171" y="3824918"/>
            <a:ext cx="4515900" cy="80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600" u="none" cap="none" strike="noStrike">
                <a:solidFill>
                  <a:srgbClr val="FFFFFF"/>
                </a:solidFill>
                <a:latin typeface="Archivo Black"/>
                <a:ea typeface="Archivo Black"/>
                <a:cs typeface="Archivo Black"/>
                <a:sym typeface="Archivo Black"/>
              </a:rPr>
              <a:t>ORGANIZING PRESS TOURS</a:t>
            </a:r>
            <a:endParaRPr/>
          </a:p>
        </p:txBody>
      </p:sp>
      <p:sp>
        <p:nvSpPr>
          <p:cNvPr id="359" name="Google Shape;359;p19"/>
          <p:cNvSpPr txBox="1"/>
          <p:nvPr/>
        </p:nvSpPr>
        <p:spPr>
          <a:xfrm>
            <a:off x="1533817" y="7586659"/>
            <a:ext cx="34617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Elaborate on what you want to discuss. </a:t>
            </a:r>
            <a:endParaRPr/>
          </a:p>
        </p:txBody>
      </p:sp>
      <p:sp>
        <p:nvSpPr>
          <p:cNvPr id="360" name="Google Shape;360;p19"/>
          <p:cNvSpPr txBox="1"/>
          <p:nvPr/>
        </p:nvSpPr>
        <p:spPr>
          <a:xfrm>
            <a:off x="7413077" y="7586659"/>
            <a:ext cx="34617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Elaborate on what you want to discuss. </a:t>
            </a:r>
            <a:endParaRPr/>
          </a:p>
        </p:txBody>
      </p:sp>
      <p:sp>
        <p:nvSpPr>
          <p:cNvPr id="361" name="Google Shape;361;p19"/>
          <p:cNvSpPr txBox="1"/>
          <p:nvPr/>
        </p:nvSpPr>
        <p:spPr>
          <a:xfrm>
            <a:off x="13162288" y="7586659"/>
            <a:ext cx="34617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Elaborate on what you want to discuss. </a:t>
            </a:r>
            <a:endParaRPr/>
          </a:p>
        </p:txBody>
      </p:sp>
      <p:pic>
        <p:nvPicPr>
          <p:cNvPr id="362" name="Google Shape;362;p19"/>
          <p:cNvPicPr preferRelativeResize="0"/>
          <p:nvPr/>
        </p:nvPicPr>
        <p:blipFill>
          <a:blip r:embed="rId5">
            <a:alphaModFix/>
          </a:blip>
          <a:stretch>
            <a:fillRect/>
          </a:stretch>
        </p:blipFill>
        <p:spPr>
          <a:xfrm>
            <a:off x="16078165" y="1978788"/>
            <a:ext cx="1460875" cy="635975"/>
          </a:xfrm>
          <a:prstGeom prst="rect">
            <a:avLst/>
          </a:prstGeom>
          <a:noFill/>
          <a:ln>
            <a:noFill/>
          </a:ln>
        </p:spPr>
      </p:pic>
      <p:pic>
        <p:nvPicPr>
          <p:cNvPr id="363" name="Google Shape;363;p19"/>
          <p:cNvPicPr preferRelativeResize="0"/>
          <p:nvPr/>
        </p:nvPicPr>
        <p:blipFill>
          <a:blip r:embed="rId6">
            <a:alphaModFix/>
          </a:blip>
          <a:stretch>
            <a:fillRect/>
          </a:stretch>
        </p:blipFill>
        <p:spPr>
          <a:xfrm>
            <a:off x="2397424" y="5314439"/>
            <a:ext cx="1930175" cy="1583098"/>
          </a:xfrm>
          <a:prstGeom prst="rect">
            <a:avLst/>
          </a:prstGeom>
          <a:noFill/>
          <a:ln>
            <a:noFill/>
          </a:ln>
        </p:spPr>
      </p:pic>
      <p:pic>
        <p:nvPicPr>
          <p:cNvPr id="364" name="Google Shape;364;p19"/>
          <p:cNvPicPr preferRelativeResize="0"/>
          <p:nvPr/>
        </p:nvPicPr>
        <p:blipFill>
          <a:blip r:embed="rId7">
            <a:alphaModFix/>
          </a:blip>
          <a:stretch>
            <a:fillRect/>
          </a:stretch>
        </p:blipFill>
        <p:spPr>
          <a:xfrm>
            <a:off x="8189575" y="5186663"/>
            <a:ext cx="1672125" cy="167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blic Relations In Tourism Slides">
  <a:themeElements>
    <a:clrScheme name="Office">
      <a:dk1>
        <a:srgbClr val="000000"/>
      </a:dk1>
      <a:lt1>
        <a:srgbClr val="FFFFFF"/>
      </a:lt1>
      <a:dk2>
        <a:srgbClr val="EA696B"/>
      </a:dk2>
      <a:lt2>
        <a:srgbClr val="FFF7EC"/>
      </a:lt2>
      <a:accent1>
        <a:srgbClr val="3D3B39"/>
      </a:accent1>
      <a:accent2>
        <a:srgbClr val="888888"/>
      </a:accent2>
      <a:accent3>
        <a:srgbClr val="424242"/>
      </a:accent3>
      <a:accent4>
        <a:srgbClr val="EA696B"/>
      </a:accent4>
      <a:accent5>
        <a:srgbClr val="FFF7EC"/>
      </a:accent5>
      <a:accent6>
        <a:srgbClr val="3D3B39"/>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